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2" d="100"/>
          <a:sy n="52" d="100"/>
        </p:scale>
        <p:origin x="55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629179" y="3145097"/>
            <a:ext cx="12444601" cy="446749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9500" kern="0" spc="-900" dirty="0" smtClean="0">
                <a:solidFill>
                  <a:srgbClr val="5EBC88"/>
                </a:solidFill>
                <a:latin typeface="에스코어 드림 9 Black" pitchFamily="34" charset="0"/>
                <a:cs typeface="에스코어 드림 9 Black" pitchFamily="34" charset="0"/>
              </a:rPr>
              <a:t>산</a:t>
            </a:r>
            <a:r>
              <a:rPr lang="en-US" sz="19500" kern="0" spc="-900" dirty="0" smtClean="0">
                <a:solidFill>
                  <a:srgbClr val="DEB98B"/>
                </a:solidFill>
                <a:latin typeface="에스코어 드림 9 Black" pitchFamily="34" charset="0"/>
                <a:cs typeface="에스코어 드림 9 Black" pitchFamily="34" charset="0"/>
              </a:rPr>
              <a:t>뜻</a:t>
            </a:r>
            <a:r>
              <a:rPr lang="en-US" sz="19500" kern="0" spc="-900" dirty="0" smtClean="0">
                <a:solidFill>
                  <a:srgbClr val="5EBC88"/>
                </a:solidFill>
                <a:latin typeface="에스코어 드림 9 Black" pitchFamily="34" charset="0"/>
                <a:cs typeface="에스코어 드림 9 Black" pitchFamily="34" charset="0"/>
              </a:rPr>
              <a:t>한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5111835" y="2808470"/>
            <a:ext cx="7029800" cy="5332506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3300" kern="0" spc="-1100" dirty="0" smtClean="0">
                <a:solidFill>
                  <a:srgbClr val="DEB98B"/>
                </a:solidFill>
                <a:latin typeface="에스코어 드림 9 Black" pitchFamily="34" charset="0"/>
                <a:cs typeface="에스코어 드림 9 Black" pitchFamily="34" charset="0"/>
              </a:rPr>
              <a:t>P</a:t>
            </a:r>
            <a:r>
              <a:rPr lang="en-US" sz="23300" kern="0" spc="-1100" dirty="0" smtClean="0">
                <a:solidFill>
                  <a:srgbClr val="5EBC88"/>
                </a:solidFill>
                <a:latin typeface="에스코어 드림 9 Black" pitchFamily="34" charset="0"/>
                <a:cs typeface="에스코어 드림 9 Black" pitchFamily="34" charset="0"/>
              </a:rPr>
              <a:t>P</a:t>
            </a:r>
            <a:r>
              <a:rPr lang="en-US" sz="23300" kern="0" spc="-1100" dirty="0" smtClean="0">
                <a:solidFill>
                  <a:srgbClr val="DEB98B"/>
                </a:solidFill>
                <a:latin typeface="에스코어 드림 9 Black" pitchFamily="34" charset="0"/>
                <a:cs typeface="에스코어 드림 9 Black" pitchFamily="34" charset="0"/>
              </a:rPr>
              <a:t>T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4142857" y="7424414"/>
            <a:ext cx="8333333" cy="70855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100" kern="0" spc="-100" dirty="0" smtClean="0">
                <a:solidFill>
                  <a:srgbClr val="DEB98B"/>
                </a:solidFill>
                <a:latin typeface="에스코어 드림 5 Medium" pitchFamily="34" charset="0"/>
                <a:cs typeface="에스코어 드림 5 Medium" pitchFamily="34" charset="0"/>
              </a:rPr>
              <a:t>박푸들   최코기   김비글   송냐옹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519536" y="6854630"/>
            <a:ext cx="5246643" cy="117491"/>
            <a:chOff x="6519536" y="6854630"/>
            <a:chExt cx="5246643" cy="1174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19536" y="6854630"/>
              <a:ext cx="5246643" cy="1174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19536" y="6968947"/>
            <a:ext cx="5246643" cy="117491"/>
            <a:chOff x="6519536" y="6968947"/>
            <a:chExt cx="5246643" cy="1174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19536" y="6968947"/>
              <a:ext cx="5246643" cy="1174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19536" y="2899191"/>
            <a:ext cx="5246643" cy="117491"/>
            <a:chOff x="6519536" y="2899191"/>
            <a:chExt cx="5246643" cy="117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19536" y="2899191"/>
              <a:ext cx="5246643" cy="11749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4142857" y="2081496"/>
            <a:ext cx="8333333" cy="70855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100" kern="0" spc="-100" dirty="0" smtClean="0">
                <a:solidFill>
                  <a:srgbClr val="5EBC88"/>
                </a:solidFill>
                <a:latin typeface="에스코어 드림 5 Medium" pitchFamily="34" charset="0"/>
                <a:cs typeface="에스코어 드림 5 Medium" pitchFamily="34" charset="0"/>
              </a:rPr>
              <a:t>프로젝트/과목명을 적어주세요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828571" y="2134285"/>
            <a:ext cx="12400000" cy="396051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9600" kern="0" spc="-800" dirty="0" smtClean="0">
                <a:solidFill>
                  <a:srgbClr val="5EBC88"/>
                </a:solidFill>
                <a:latin typeface="에스코어 드림 7 ExtraBold" pitchFamily="34" charset="0"/>
                <a:cs typeface="에스코어 드림 7 ExtraBold" pitchFamily="34" charset="0"/>
              </a:rPr>
              <a:t>챕터의 제목을</a:t>
            </a:r>
          </a:p>
          <a:p>
            <a:pPr algn="just"/>
            <a:r>
              <a:rPr lang="en-US" sz="9600" kern="0" spc="-800" dirty="0" smtClean="0">
                <a:solidFill>
                  <a:srgbClr val="5EBC88"/>
                </a:solidFill>
                <a:latin typeface="에스코어 드림 7 ExtraBold" pitchFamily="34" charset="0"/>
                <a:cs typeface="에스코어 드림 7 ExtraBold" pitchFamily="34" charset="0"/>
              </a:rPr>
              <a:t>입력해주세요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1619048" y="1419242"/>
            <a:ext cx="7409135" cy="7409135"/>
            <a:chOff x="11619048" y="1419242"/>
            <a:chExt cx="7409135" cy="74091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19048" y="1419242"/>
              <a:ext cx="7409135" cy="740913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933333" y="6621390"/>
            <a:ext cx="12058419" cy="247879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400" kern="0" spc="-100" dirty="0" smtClean="0">
                <a:solidFill>
                  <a:srgbClr val="DEB98B"/>
                </a:solidFill>
                <a:latin typeface="에스코어 드림 3 Light" pitchFamily="34" charset="0"/>
                <a:cs typeface="에스코어 드림 3 Light" pitchFamily="34" charset="0"/>
              </a:rPr>
              <a:t>여기에 챕터에 대한 소개를 자유롭게 입력해주세요! 폰트는 에스코어드림3, 사이즈는 24pt, 자간은 -5, 행간은 50입니다! 여기에챕터에 대한 소개를 자유롭게 입력해주세요! 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933333" y="2251901"/>
            <a:ext cx="5558710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000" kern="0" spc="-100" dirty="0" smtClean="0">
                <a:solidFill>
                  <a:srgbClr val="5EBC88"/>
                </a:solidFill>
                <a:latin typeface="에스코어 드림 6 Bold" pitchFamily="34" charset="0"/>
                <a:cs typeface="에스코어 드림 6 Bold" pitchFamily="34" charset="0"/>
              </a:rPr>
              <a:t>CHAPTER. 3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1278245" y="1657143"/>
            <a:ext cx="2508086" cy="2508086"/>
            <a:chOff x="11278245" y="1657143"/>
            <a:chExt cx="2508086" cy="25080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78245" y="1657143"/>
              <a:ext cx="2508086" cy="250808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1306187" y="2058777"/>
            <a:ext cx="2043503" cy="191911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0100" kern="0" spc="-400" dirty="0" smtClean="0">
                <a:solidFill>
                  <a:srgbClr val="FDF8F2"/>
                </a:solidFill>
                <a:latin typeface="에스코어 드림 6 Bold" pitchFamily="34" charset="0"/>
                <a:cs typeface="에스코어 드림 6 Bold" pitchFamily="34" charset="0"/>
              </a:rPr>
              <a:t>3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1352381" y="3316276"/>
            <a:ext cx="1829173" cy="246857"/>
            <a:chOff x="11352381" y="3316276"/>
            <a:chExt cx="1829173" cy="246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52381" y="3316276"/>
              <a:ext cx="1829173" cy="246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18525" y="3754013"/>
            <a:ext cx="9858710" cy="76188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000" kern="0" spc="-300" dirty="0" smtClean="0">
                <a:solidFill>
                  <a:srgbClr val="5EBC88"/>
                </a:solidFill>
                <a:latin typeface="에스코어 드림 7 ExtraBold" pitchFamily="34" charset="0"/>
                <a:cs typeface="에스코어 드림 7 ExtraBold" pitchFamily="34" charset="0"/>
              </a:rPr>
              <a:t>제목을 입력하세요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618525" y="4643449"/>
            <a:ext cx="10287282" cy="22722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200" kern="0" spc="-100" dirty="0" smtClean="0">
                <a:solidFill>
                  <a:srgbClr val="AA9172"/>
                </a:solidFill>
                <a:latin typeface="에스코어 드림 3 Light" pitchFamily="34" charset="0"/>
                <a:cs typeface="에스코어 드림 3 Light" pitchFamily="34" charset="0"/>
              </a:rPr>
              <a:t>여기에 챕터에 대한 소개를 자유롭게 입력해주세요! 폰트는 에스코어드림3, 사이즈는 22pt, 자간은 -5, 행간은 50입니다! 여기에챕터에 대한 소개를 자유롭게 입력해주세요! 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685714" y="6281143"/>
            <a:ext cx="4914286" cy="123429"/>
            <a:chOff x="6685714" y="6281143"/>
            <a:chExt cx="4914286" cy="123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6685714" y="6281143"/>
              <a:ext cx="4914286" cy="123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8525" y="1728279"/>
            <a:ext cx="1712051" cy="1538388"/>
            <a:chOff x="1618525" y="1728279"/>
            <a:chExt cx="1712051" cy="15383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8525" y="1728279"/>
              <a:ext cx="1712051" cy="1538388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618525" y="6573378"/>
            <a:ext cx="9858710" cy="76188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000" kern="0" spc="-300" dirty="0" smtClean="0">
                <a:solidFill>
                  <a:srgbClr val="DEB98B"/>
                </a:solidFill>
                <a:latin typeface="에스코어 드림 7 ExtraBold" pitchFamily="34" charset="0"/>
                <a:cs typeface="에스코어 드림 7 ExtraBold" pitchFamily="34" charset="0"/>
              </a:rPr>
              <a:t>제목을 입력하세요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618525" y="7451524"/>
            <a:ext cx="10287282" cy="22722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200" kern="0" spc="-100" dirty="0" smtClean="0">
                <a:solidFill>
                  <a:srgbClr val="AA9172"/>
                </a:solidFill>
                <a:latin typeface="에스코어 드림 3 Light" pitchFamily="34" charset="0"/>
                <a:cs typeface="에스코어 드림 3 Light" pitchFamily="34" charset="0"/>
              </a:rPr>
              <a:t>여기에 챕터에 대한 소개를 자유롭게 입력해주세요! 폰트는 에스코어드림3, 사이즈는 22pt, 자간은 -5, 행간은 50입니다! 여기에챕터에 대한 소개를 자유롭게 입력해주세요! 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9890286" y="3754013"/>
            <a:ext cx="9858710" cy="76188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000" kern="0" spc="-300" dirty="0" smtClean="0">
                <a:solidFill>
                  <a:srgbClr val="5EBC88"/>
                </a:solidFill>
                <a:latin typeface="에스코어 드림 7 ExtraBold" pitchFamily="34" charset="0"/>
                <a:cs typeface="에스코어 드림 7 ExtraBold" pitchFamily="34" charset="0"/>
              </a:rPr>
              <a:t>제목을 입력하세요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9890286" y="4662497"/>
            <a:ext cx="10287282" cy="22722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200" kern="0" spc="-100" dirty="0" smtClean="0">
                <a:solidFill>
                  <a:srgbClr val="AA9172"/>
                </a:solidFill>
                <a:latin typeface="에스코어 드림 3 Light" pitchFamily="34" charset="0"/>
                <a:cs typeface="에스코어 드림 3 Light" pitchFamily="34" charset="0"/>
              </a:rPr>
              <a:t>여기에 챕터에 대한 소개를 자유롭게 입력해주세요! 폰트는 에스코어드림3, 사이즈는 22pt, 자간은 -5, 행간은 50입니다! 여기에챕터에 대한 소개를 자유롭게 입력해주세요! 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9890286" y="6573378"/>
            <a:ext cx="9858710" cy="76188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000" kern="0" spc="-300" dirty="0" smtClean="0">
                <a:solidFill>
                  <a:srgbClr val="DEB98B"/>
                </a:solidFill>
                <a:latin typeface="에스코어 드림 7 ExtraBold" pitchFamily="34" charset="0"/>
                <a:cs typeface="에스코어 드림 7 ExtraBold" pitchFamily="34" charset="0"/>
              </a:rPr>
              <a:t>제목을 입력하세요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9890286" y="7470572"/>
            <a:ext cx="10287282" cy="22722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200" kern="0" spc="-100" dirty="0" smtClean="0">
                <a:solidFill>
                  <a:srgbClr val="AA9172"/>
                </a:solidFill>
                <a:latin typeface="에스코어 드림 3 Light" pitchFamily="34" charset="0"/>
                <a:cs typeface="에스코어 드림 3 Light" pitchFamily="34" charset="0"/>
              </a:rPr>
              <a:t>여기에 챕터에 대한 소개를 자유롭게 입력해주세요! 폰트는 에스코어드림3, 사이즈는 22pt, 자간은 -5, 행간은 50입니다! 여기에챕터에 대한 소개를 자유롭게 입력해주세요! 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890286" y="1926568"/>
            <a:ext cx="1366857" cy="1311527"/>
            <a:chOff x="9890286" y="1926568"/>
            <a:chExt cx="1366857" cy="13115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90286" y="1926568"/>
              <a:ext cx="1366857" cy="13115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494716" y="3390190"/>
            <a:ext cx="7572021" cy="64760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400" kern="0" spc="-300" dirty="0" smtClean="0">
                <a:solidFill>
                  <a:srgbClr val="DEB98B"/>
                </a:solidFill>
                <a:latin typeface="에스코어 드림 7 ExtraBold" pitchFamily="34" charset="0"/>
                <a:cs typeface="에스코어 드림 7 ExtraBold" pitchFamily="34" charset="0"/>
              </a:rPr>
              <a:t>제목을 입력하세요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494716" y="4147037"/>
            <a:ext cx="6923054" cy="140131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kern="0" spc="-100" dirty="0" smtClean="0">
                <a:solidFill>
                  <a:srgbClr val="AA9172"/>
                </a:solidFill>
                <a:latin typeface="에스코어 드림 3 Light" pitchFamily="34" charset="0"/>
                <a:cs typeface="에스코어 드림 3 Light" pitchFamily="34" charset="0"/>
              </a:rPr>
              <a:t>여기에 챕터에 대한 소개를 자유롭게 입력해주세요! 폰트는 에스코어드림3입니다.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494716" y="1752381"/>
            <a:ext cx="1349563" cy="1279363"/>
            <a:chOff x="1494716" y="1752381"/>
            <a:chExt cx="1349563" cy="127936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4716" y="1752381"/>
              <a:ext cx="1349563" cy="127936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494716" y="5299555"/>
            <a:ext cx="6625611" cy="64760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400" kern="0" spc="-300" dirty="0" smtClean="0">
                <a:solidFill>
                  <a:srgbClr val="5EBC88"/>
                </a:solidFill>
                <a:latin typeface="에스코어 드림 7 ExtraBold" pitchFamily="34" charset="0"/>
                <a:cs typeface="에스코어 드림 7 ExtraBold" pitchFamily="34" charset="0"/>
              </a:rPr>
              <a:t>제목을 입력하세요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494716" y="6056402"/>
            <a:ext cx="6923054" cy="140131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kern="0" spc="-100" dirty="0" smtClean="0">
                <a:solidFill>
                  <a:srgbClr val="AA9172"/>
                </a:solidFill>
                <a:latin typeface="에스코어 드림 3 Light" pitchFamily="34" charset="0"/>
                <a:cs typeface="에스코어 드림 3 Light" pitchFamily="34" charset="0"/>
              </a:rPr>
              <a:t>여기에 챕터에 대한 소개를 자유롭게 입력해주세요! 폰트는 에스코어드림3입니다.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494716" y="7208920"/>
            <a:ext cx="7112336" cy="64760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400" kern="0" spc="-300" dirty="0" smtClean="0">
                <a:solidFill>
                  <a:srgbClr val="5EBC88"/>
                </a:solidFill>
                <a:latin typeface="에스코어 드림 7 ExtraBold" pitchFamily="34" charset="0"/>
                <a:cs typeface="에스코어 드림 7 ExtraBold" pitchFamily="34" charset="0"/>
              </a:rPr>
              <a:t>제목을 입력하세요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494716" y="7965767"/>
            <a:ext cx="6923054" cy="140131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kern="0" spc="-100" dirty="0" smtClean="0">
                <a:solidFill>
                  <a:srgbClr val="AA9172"/>
                </a:solidFill>
                <a:latin typeface="에스코어 드림 3 Light" pitchFamily="34" charset="0"/>
                <a:cs typeface="에스코어 드림 3 Light" pitchFamily="34" charset="0"/>
              </a:rPr>
              <a:t>여기에 챕터에 대한 소개를 자유롭게 입력해주세요! 폰트는 에스코어드림3입니다.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6925620" y="3390190"/>
            <a:ext cx="7572021" cy="64760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400" kern="0" spc="-300" dirty="0" smtClean="0">
                <a:solidFill>
                  <a:srgbClr val="5EBC88"/>
                </a:solidFill>
                <a:latin typeface="에스코어 드림 7 ExtraBold" pitchFamily="34" charset="0"/>
                <a:cs typeface="에스코어 드림 7 ExtraBold" pitchFamily="34" charset="0"/>
              </a:rPr>
              <a:t>제목을 입력하세요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6925620" y="4147037"/>
            <a:ext cx="6923054" cy="140131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kern="0" spc="-100" dirty="0" smtClean="0">
                <a:solidFill>
                  <a:srgbClr val="AA9172"/>
                </a:solidFill>
                <a:latin typeface="에스코어 드림 3 Light" pitchFamily="34" charset="0"/>
                <a:cs typeface="에스코어 드림 3 Light" pitchFamily="34" charset="0"/>
              </a:rPr>
              <a:t>여기에 챕터에 대한 소개를 자유롭게 입력해주세요! 폰트는 에스코어드림3입니다.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6925620" y="5299555"/>
            <a:ext cx="6625611" cy="64760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400" kern="0" spc="-300" dirty="0" smtClean="0">
                <a:solidFill>
                  <a:srgbClr val="DEB98B"/>
                </a:solidFill>
                <a:latin typeface="에스코어 드림 7 ExtraBold" pitchFamily="34" charset="0"/>
                <a:cs typeface="에스코어 드림 7 ExtraBold" pitchFamily="34" charset="0"/>
              </a:rPr>
              <a:t>제목을 입력하세요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6925620" y="6056402"/>
            <a:ext cx="6923054" cy="140131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kern="0" spc="-100" dirty="0" smtClean="0">
                <a:solidFill>
                  <a:srgbClr val="AA9172"/>
                </a:solidFill>
                <a:latin typeface="에스코어 드림 3 Light" pitchFamily="34" charset="0"/>
                <a:cs typeface="에스코어 드림 3 Light" pitchFamily="34" charset="0"/>
              </a:rPr>
              <a:t>여기에 챕터에 대한 소개를 자유롭게 입력해주세요! 폰트는 에스코어드림3입니다.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6925620" y="7208920"/>
            <a:ext cx="7112336" cy="64760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400" kern="0" spc="-300" dirty="0" smtClean="0">
                <a:solidFill>
                  <a:srgbClr val="5EBC88"/>
                </a:solidFill>
                <a:latin typeface="에스코어 드림 7 ExtraBold" pitchFamily="34" charset="0"/>
                <a:cs typeface="에스코어 드림 7 ExtraBold" pitchFamily="34" charset="0"/>
              </a:rPr>
              <a:t>제목을 입력하세요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6925620" y="7965767"/>
            <a:ext cx="6923054" cy="140131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kern="0" spc="-100" dirty="0" smtClean="0">
                <a:solidFill>
                  <a:srgbClr val="AA9172"/>
                </a:solidFill>
                <a:latin typeface="에스코어 드림 3 Light" pitchFamily="34" charset="0"/>
                <a:cs typeface="에스코어 드림 3 Light" pitchFamily="34" charset="0"/>
              </a:rPr>
              <a:t>여기에 챕터에 대한 소개를 자유롭게 입력해주세요! 폰트는 에스코어드림3입니다.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12256748" y="3390190"/>
            <a:ext cx="7572021" cy="64760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400" kern="0" spc="-300" dirty="0" smtClean="0">
                <a:solidFill>
                  <a:srgbClr val="5EBC88"/>
                </a:solidFill>
                <a:latin typeface="에스코어 드림 7 ExtraBold" pitchFamily="34" charset="0"/>
                <a:cs typeface="에스코어 드림 7 ExtraBold" pitchFamily="34" charset="0"/>
              </a:rPr>
              <a:t>제목을 입력하세요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12256748" y="4147037"/>
            <a:ext cx="6923054" cy="140131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kern="0" spc="-100" dirty="0" smtClean="0">
                <a:solidFill>
                  <a:srgbClr val="AA9172"/>
                </a:solidFill>
                <a:latin typeface="에스코어 드림 3 Light" pitchFamily="34" charset="0"/>
                <a:cs typeface="에스코어 드림 3 Light" pitchFamily="34" charset="0"/>
              </a:rPr>
              <a:t>여기에 챕터에 대한 소개를 자유롭게 입력해주세요! 폰트는 에스코어드림3입니다.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12256748" y="5299555"/>
            <a:ext cx="6625611" cy="64760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400" kern="0" spc="-300" dirty="0" smtClean="0">
                <a:solidFill>
                  <a:srgbClr val="5EBC88"/>
                </a:solidFill>
                <a:latin typeface="에스코어 드림 7 ExtraBold" pitchFamily="34" charset="0"/>
                <a:cs typeface="에스코어 드림 7 ExtraBold" pitchFamily="34" charset="0"/>
              </a:rPr>
              <a:t>제목을 입력하세요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12256748" y="6056402"/>
            <a:ext cx="6923054" cy="140131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kern="0" spc="-100" dirty="0" smtClean="0">
                <a:solidFill>
                  <a:srgbClr val="AA9172"/>
                </a:solidFill>
                <a:latin typeface="에스코어 드림 3 Light" pitchFamily="34" charset="0"/>
                <a:cs typeface="에스코어 드림 3 Light" pitchFamily="34" charset="0"/>
              </a:rPr>
              <a:t>여기에 챕터에 대한 소개를 자유롭게 입력해주세요! 폰트는 에스코어드림3입니다.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12256748" y="7208920"/>
            <a:ext cx="7112336" cy="64760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400" kern="0" spc="-300" dirty="0" smtClean="0">
                <a:solidFill>
                  <a:srgbClr val="DEB98B"/>
                </a:solidFill>
                <a:latin typeface="에스코어 드림 7 ExtraBold" pitchFamily="34" charset="0"/>
                <a:cs typeface="에스코어 드림 7 ExtraBold" pitchFamily="34" charset="0"/>
              </a:rPr>
              <a:t>제목을 입력하세요</a:t>
            </a:r>
            <a:endParaRPr 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12256748" y="7965767"/>
            <a:ext cx="6923054" cy="140131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kern="0" spc="-100" dirty="0" smtClean="0">
                <a:solidFill>
                  <a:srgbClr val="AA9172"/>
                </a:solidFill>
                <a:latin typeface="에스코어 드림 3 Light" pitchFamily="34" charset="0"/>
                <a:cs typeface="에스코어 드림 3 Light" pitchFamily="34" charset="0"/>
              </a:rPr>
              <a:t>여기에 챕터에 대한 소개를 자유롭게 입력해주세요! 폰트는 에스코어드림3입니다.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6925620" y="1752381"/>
            <a:ext cx="1110012" cy="1180952"/>
            <a:chOff x="6925620" y="1752381"/>
            <a:chExt cx="1110012" cy="118095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25620" y="1752381"/>
              <a:ext cx="1110012" cy="11809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32938" y="1752381"/>
            <a:ext cx="1314363" cy="1252260"/>
            <a:chOff x="12332938" y="1752381"/>
            <a:chExt cx="1314363" cy="125226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32938" y="1752381"/>
              <a:ext cx="1314363" cy="12522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9065" y="6762454"/>
            <a:ext cx="5048014" cy="1495221"/>
            <a:chOff x="1309065" y="6762454"/>
            <a:chExt cx="5048014" cy="1495221"/>
          </a:xfrm>
        </p:grpSpPr>
        <p:sp>
          <p:nvSpPr>
            <p:cNvPr id="6" name="Object 6"/>
            <p:cNvSpPr txBox="1"/>
            <p:nvPr/>
          </p:nvSpPr>
          <p:spPr>
            <a:xfrm>
              <a:off x="47062" y="6618243"/>
              <a:ext cx="6310017" cy="721056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3800" kern="0" spc="-300" dirty="0" smtClean="0">
                  <a:solidFill>
                    <a:srgbClr val="5EBC88"/>
                  </a:solidFill>
                  <a:latin typeface="에스코어 드림 7 ExtraBold" pitchFamily="34" charset="0"/>
                  <a:cs typeface="에스코어 드림 7 ExtraBold" pitchFamily="34" charset="0"/>
                </a:rPr>
                <a:t>제목을 입력하세요</a:t>
              </a:r>
              <a:endParaRPr lang="en-US" dirty="0"/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175442" y="7387907"/>
              <a:ext cx="6096051" cy="1304652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100" kern="0" spc="-100" dirty="0" smtClean="0">
                  <a:solidFill>
                    <a:srgbClr val="AA9172"/>
                  </a:solidFill>
                  <a:latin typeface="에스코어 드림 3 Light" pitchFamily="34" charset="0"/>
                  <a:cs typeface="에스코어 드림 3 Light" pitchFamily="34" charset="0"/>
                </a:rPr>
                <a:t>여기에 내용을 자유롭게 입력해주세요! </a:t>
              </a:r>
            </a:p>
            <a:p>
              <a:pPr algn="ctr"/>
              <a:r>
                <a:rPr lang="en-US" sz="2100" kern="0" spc="-100" dirty="0" smtClean="0">
                  <a:solidFill>
                    <a:srgbClr val="AA9172"/>
                  </a:solidFill>
                  <a:latin typeface="에스코어 드림 3 Light" pitchFamily="34" charset="0"/>
                  <a:cs typeface="에스코어 드림 3 Light" pitchFamily="34" charset="0"/>
                </a:rPr>
                <a:t>폰트는 에스코어드림3입니다.</a:t>
              </a:r>
              <a:endParaRPr lang="en-US" dirty="0"/>
            </a:p>
          </p:txBody>
        </p:sp>
      </p:grpSp>
      <p:grpSp>
        <p:nvGrpSpPr>
          <p:cNvPr id="1003" name="그룹 1003"/>
          <p:cNvGrpSpPr/>
          <p:nvPr/>
        </p:nvGrpSpPr>
        <p:grpSpPr>
          <a:xfrm>
            <a:off x="6609326" y="6762454"/>
            <a:ext cx="5048014" cy="1495221"/>
            <a:chOff x="6609326" y="6762454"/>
            <a:chExt cx="5048014" cy="1495221"/>
          </a:xfrm>
        </p:grpSpPr>
        <p:sp>
          <p:nvSpPr>
            <p:cNvPr id="10" name="Object 10"/>
            <p:cNvSpPr txBox="1"/>
            <p:nvPr/>
          </p:nvSpPr>
          <p:spPr>
            <a:xfrm>
              <a:off x="5347323" y="6618243"/>
              <a:ext cx="6310017" cy="721056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3800" kern="0" spc="-300" dirty="0" smtClean="0">
                  <a:solidFill>
                    <a:srgbClr val="DEB98B"/>
                  </a:solidFill>
                  <a:latin typeface="에스코어 드림 7 ExtraBold" pitchFamily="34" charset="0"/>
                  <a:cs typeface="에스코어 드림 7 ExtraBold" pitchFamily="34" charset="0"/>
                </a:rPr>
                <a:t>제목을 입력하세요</a:t>
              </a:r>
              <a:endParaRPr lang="en-US" dirty="0"/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5475703" y="7387907"/>
              <a:ext cx="6096051" cy="1304652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100" kern="0" spc="-100" dirty="0" smtClean="0">
                  <a:solidFill>
                    <a:srgbClr val="AA9172"/>
                  </a:solidFill>
                  <a:latin typeface="에스코어 드림 3 Light" pitchFamily="34" charset="0"/>
                  <a:cs typeface="에스코어 드림 3 Light" pitchFamily="34" charset="0"/>
                </a:rPr>
                <a:t>여기에 내용을 자유롭게 입력해주세요! </a:t>
              </a:r>
            </a:p>
            <a:p>
              <a:pPr algn="ctr"/>
              <a:r>
                <a:rPr lang="en-US" sz="2100" kern="0" spc="-100" dirty="0" smtClean="0">
                  <a:solidFill>
                    <a:srgbClr val="AA9172"/>
                  </a:solidFill>
                  <a:latin typeface="에스코어 드림 3 Light" pitchFamily="34" charset="0"/>
                  <a:cs typeface="에스코어 드림 3 Light" pitchFamily="34" charset="0"/>
                </a:rPr>
                <a:t>폰트는 에스코어드림3입니다.</a:t>
              </a:r>
              <a:endParaRPr lang="en-US" dirty="0"/>
            </a:p>
          </p:txBody>
        </p:sp>
      </p:grpSp>
      <p:grpSp>
        <p:nvGrpSpPr>
          <p:cNvPr id="1004" name="그룹 1004"/>
          <p:cNvGrpSpPr/>
          <p:nvPr/>
        </p:nvGrpSpPr>
        <p:grpSpPr>
          <a:xfrm>
            <a:off x="11909588" y="6762454"/>
            <a:ext cx="5048014" cy="1495221"/>
            <a:chOff x="11909588" y="6762454"/>
            <a:chExt cx="5048014" cy="1495221"/>
          </a:xfrm>
        </p:grpSpPr>
        <p:sp>
          <p:nvSpPr>
            <p:cNvPr id="14" name="Object 14"/>
            <p:cNvSpPr txBox="1"/>
            <p:nvPr/>
          </p:nvSpPr>
          <p:spPr>
            <a:xfrm>
              <a:off x="10647584" y="6618243"/>
              <a:ext cx="6310017" cy="721056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3800" kern="0" spc="-300" dirty="0" smtClean="0">
                  <a:solidFill>
                    <a:srgbClr val="5EBC88"/>
                  </a:solidFill>
                  <a:latin typeface="에스코어 드림 7 ExtraBold" pitchFamily="34" charset="0"/>
                  <a:cs typeface="에스코어 드림 7 ExtraBold" pitchFamily="34" charset="0"/>
                </a:rPr>
                <a:t>제목을 입력하세요</a:t>
              </a:r>
              <a:endParaRPr lang="en-US" dirty="0"/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10775964" y="7387907"/>
              <a:ext cx="6096051" cy="1304652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100" kern="0" spc="-100" dirty="0" smtClean="0">
                  <a:solidFill>
                    <a:srgbClr val="AA9172"/>
                  </a:solidFill>
                  <a:latin typeface="에스코어 드림 3 Light" pitchFamily="34" charset="0"/>
                  <a:cs typeface="에스코어 드림 3 Light" pitchFamily="34" charset="0"/>
                </a:rPr>
                <a:t>여기에 내용을 자유롭게 입력해주세요! </a:t>
              </a:r>
            </a:p>
            <a:p>
              <a:pPr algn="ctr"/>
              <a:r>
                <a:rPr lang="en-US" sz="2100" kern="0" spc="-100" dirty="0" smtClean="0">
                  <a:solidFill>
                    <a:srgbClr val="AA9172"/>
                  </a:solidFill>
                  <a:latin typeface="에스코어 드림 3 Light" pitchFamily="34" charset="0"/>
                  <a:cs typeface="에스코어 드림 3 Light" pitchFamily="34" charset="0"/>
                </a:rPr>
                <a:t>폰트는 에스코어드림3입니다.</a:t>
              </a:r>
              <a:endParaRPr lang="en-US" dirty="0"/>
            </a:p>
          </p:txBody>
        </p:sp>
      </p:grpSp>
      <p:grpSp>
        <p:nvGrpSpPr>
          <p:cNvPr id="1005" name="그룹 1005"/>
          <p:cNvGrpSpPr/>
          <p:nvPr/>
        </p:nvGrpSpPr>
        <p:grpSpPr>
          <a:xfrm>
            <a:off x="1939986" y="2152381"/>
            <a:ext cx="3786173" cy="3786173"/>
            <a:chOff x="1939986" y="2152381"/>
            <a:chExt cx="3786173" cy="378617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9986" y="2152381"/>
              <a:ext cx="3786173" cy="37861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540508" y="2152381"/>
            <a:ext cx="3786173" cy="3786173"/>
            <a:chOff x="12540508" y="2152381"/>
            <a:chExt cx="3786173" cy="378617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40508" y="2152381"/>
              <a:ext cx="3786173" cy="378617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40247" y="2152381"/>
            <a:ext cx="3786173" cy="3786173"/>
            <a:chOff x="7240247" y="2152381"/>
            <a:chExt cx="3786173" cy="378617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0247" y="2152381"/>
              <a:ext cx="3786173" cy="37861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818848" y="3151505"/>
            <a:ext cx="2028448" cy="1635544"/>
            <a:chOff x="2818848" y="3151505"/>
            <a:chExt cx="2028448" cy="163554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18848" y="3151505"/>
              <a:ext cx="2028448" cy="16355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157044" y="3012399"/>
            <a:ext cx="1914483" cy="1913756"/>
            <a:chOff x="8157044" y="3012399"/>
            <a:chExt cx="1914483" cy="191375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57044" y="3012399"/>
              <a:ext cx="1914483" cy="191375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580626" y="3030062"/>
            <a:ext cx="1705938" cy="1957751"/>
            <a:chOff x="13580626" y="3030062"/>
            <a:chExt cx="1705938" cy="195775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80626" y="3030062"/>
              <a:ext cx="1705938" cy="19577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3459" y="1352381"/>
            <a:ext cx="7580952" cy="7580952"/>
            <a:chOff x="1343459" y="1352381"/>
            <a:chExt cx="7580952" cy="75809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3459" y="1352381"/>
              <a:ext cx="7580952" cy="75809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91009" y="714819"/>
            <a:ext cx="6246553" cy="9123810"/>
            <a:chOff x="9191009" y="714819"/>
            <a:chExt cx="6246553" cy="91238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9191009" y="714819"/>
              <a:ext cx="6246553" cy="912381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695238" y="3043892"/>
            <a:ext cx="11333333" cy="102854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500" kern="0" spc="-400" dirty="0" smtClean="0">
                <a:solidFill>
                  <a:srgbClr val="DEB98B"/>
                </a:solidFill>
                <a:latin typeface="에스코어 드림 8 Heavy" pitchFamily="34" charset="0"/>
                <a:cs typeface="에스코어 드림 8 Heavy" pitchFamily="34" charset="0"/>
              </a:rPr>
              <a:t>제목을 입력해주세요!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7210426" y="4050436"/>
            <a:ext cx="9046115" cy="519939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000" kern="0" spc="-100" dirty="0" smtClean="0">
                <a:solidFill>
                  <a:srgbClr val="AA9172"/>
                </a:solidFill>
                <a:latin typeface="에스코어 드림 3 Light" pitchFamily="34" charset="0"/>
                <a:cs typeface="에스코어 드림 3 Light" pitchFamily="34" charset="0"/>
              </a:rPr>
              <a:t>여기에 팀원에 대한 소개 혹은 팀에 대한 코멘트를 자유롭게 입력해주세요! 폰트는 에스코어드림3, 사이즈는 18pt, 자간은 -5, 행간은 50입니다! 여기에 이미지에 대한 설명, 혹은 기타 내용을 자유롭게 입력해주세요! 그럼 미리캔버스와 함께 예쁘고 손쉬운 디자인 만들어보세요!</a:t>
            </a:r>
          </a:p>
          <a:p>
            <a:pPr algn="ctr"/>
            <a:r>
              <a:rPr lang="en-US" sz="2000" kern="0" spc="-100" dirty="0" smtClean="0">
                <a:solidFill>
                  <a:srgbClr val="AA9172"/>
                </a:solidFill>
                <a:latin typeface="에스코어 드림 3 Light" pitchFamily="34" charset="0"/>
                <a:cs typeface="에스코어 드림 3 Light" pitchFamily="34" charset="0"/>
              </a:rPr>
              <a:t>여기에 팀원에 대한 소개 혹은 팀에 대한 코멘트를 자유롭게 입력해주세요! 폰트는 에스코어드림3, 사이즈는 18pt, 자간은 -5, 행간은 50입니다! 여기에 이미지에 대한 설명, 혹은 기타 내용을 자유롭게 입력해주세요! 그럼 미리캔버스와 함께 예쁜 디자인 만들어보세요!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3699" y="791545"/>
            <a:ext cx="4895238" cy="4895238"/>
            <a:chOff x="1203699" y="791545"/>
            <a:chExt cx="4895238" cy="48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3699" y="791545"/>
              <a:ext cx="4895238" cy="489523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160080" y="1549211"/>
            <a:ext cx="13600000" cy="102854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500" kern="0" spc="-400" dirty="0" smtClean="0">
                <a:solidFill>
                  <a:srgbClr val="5EBC88"/>
                </a:solidFill>
                <a:latin typeface="에스코어 드림 8 Heavy" pitchFamily="34" charset="0"/>
                <a:cs typeface="에스코어 드림 8 Heavy" pitchFamily="34" charset="0"/>
              </a:rPr>
              <a:t>제목을 입력해주세요!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7160080" y="2533329"/>
            <a:ext cx="12725383" cy="206566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00" kern="0" spc="-100" dirty="0" smtClean="0">
                <a:solidFill>
                  <a:srgbClr val="AA9172"/>
                </a:solidFill>
                <a:latin typeface="에스코어 드림 3 Light" pitchFamily="34" charset="0"/>
                <a:cs typeface="에스코어 드림 3 Light" pitchFamily="34" charset="0"/>
              </a:rPr>
              <a:t>여기에 이미지에 대한 소개를 자유롭게 입력해주세요! 폰트는 에스코어드림3, 사이즈는 18pt, 자간은 -5, 행간은 50입니다! 여기에 이미지에 대한 설명, 혹은 기타내용을 자유롭게 입력해주세요! 예쁘고 손쉬운 디자인 만들어보세요!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1535208" y="4217001"/>
            <a:ext cx="6513684" cy="6513684"/>
            <a:chOff x="11535208" y="4217001"/>
            <a:chExt cx="6513684" cy="651368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35208" y="4217001"/>
              <a:ext cx="6513684" cy="651368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-2967729" y="5422499"/>
            <a:ext cx="9066667" cy="1028546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4500" kern="0" spc="-400" dirty="0" smtClean="0">
                <a:solidFill>
                  <a:srgbClr val="DEB98B"/>
                </a:solidFill>
                <a:latin typeface="에스코어 드림 8 Heavy" pitchFamily="34" charset="0"/>
                <a:cs typeface="에스코어 드림 8 Heavy" pitchFamily="34" charset="0"/>
              </a:rPr>
              <a:t>제목을 입력해주세요!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-2093113" y="6406617"/>
            <a:ext cx="8483589" cy="3883998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000" kern="0" spc="-100" dirty="0" smtClean="0">
                <a:solidFill>
                  <a:srgbClr val="AA9172"/>
                </a:solidFill>
                <a:latin typeface="에스코어 드림 3 Light" pitchFamily="34" charset="0"/>
                <a:cs typeface="에스코어 드림 3 Light" pitchFamily="34" charset="0"/>
              </a:rPr>
              <a:t>여기에 이미지에 대한 소개를 자유롭게 입력해주세요! 폰트는 에스코어드림3, 사이즈는 18pt, 자간은 -5, 행간은 50입니다! 여기에 이미지에 대한 설명, 혹은 기타내용을 자유롭게 입력해주세요! 예쁘고 손쉬운 디자인 만들어보세요!</a:t>
            </a:r>
          </a:p>
          <a:p>
            <a:pPr algn="r"/>
            <a:r>
              <a:rPr lang="en-US" sz="2000" kern="0" spc="-100" dirty="0" smtClean="0">
                <a:solidFill>
                  <a:srgbClr val="AA9172"/>
                </a:solidFill>
                <a:latin typeface="에스코어 드림 3 Light" pitchFamily="34" charset="0"/>
                <a:cs typeface="에스코어 드림 3 Light" pitchFamily="34" charset="0"/>
              </a:rPr>
              <a:t>여기에 이미지에 대한 소개를 자유롭게 입력해주세요! 폰트는 에스코어드림3, 사이즈는 18pt, 자간은 -5, 행간은 50입니다! 여기에 이미지에 대한 설명, 혹은 기타내용을 자유롭게 입력해주세요! 예쁘고 손쉬운 디자인 만들어보세요!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5EBC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-600000" y="2607544"/>
            <a:ext cx="16238095" cy="44674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9500" kern="0" spc="-900" dirty="0" smtClean="0">
                <a:solidFill>
                  <a:srgbClr val="FDF8F2"/>
                </a:solidFill>
                <a:latin typeface="에스코어 드림 9 Black" pitchFamily="34" charset="0"/>
                <a:cs typeface="에스코어 드림 9 Black" pitchFamily="34" charset="0"/>
              </a:rPr>
              <a:t>감사합니다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2149084" y="6982099"/>
            <a:ext cx="11656289" cy="70855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100" kern="0" spc="-100" dirty="0" smtClean="0">
                <a:solidFill>
                  <a:srgbClr val="FDF8F2"/>
                </a:solidFill>
                <a:latin typeface="에스코어 드림 4 Regular" pitchFamily="34" charset="0"/>
                <a:cs typeface="에스코어 드림 4 Regular" pitchFamily="34" charset="0"/>
              </a:rPr>
              <a:t>박푸들   최코기   김비글   송냐옹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519536" y="6412316"/>
            <a:ext cx="5246643" cy="117491"/>
            <a:chOff x="6519536" y="6412316"/>
            <a:chExt cx="5246643" cy="1174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19536" y="6412316"/>
              <a:ext cx="5246643" cy="1174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19536" y="6526633"/>
            <a:ext cx="5246643" cy="117491"/>
            <a:chOff x="6519536" y="6526633"/>
            <a:chExt cx="5246643" cy="1174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19536" y="6526633"/>
              <a:ext cx="5246643" cy="1174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542169" y="1968365"/>
            <a:ext cx="7786575" cy="109711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800" kern="0" spc="-200" dirty="0" smtClean="0">
                <a:solidFill>
                  <a:srgbClr val="5EBC88"/>
                </a:solidFill>
                <a:latin typeface="에스코어 드림 9 Black" pitchFamily="34" charset="0"/>
                <a:cs typeface="에스코어 드림 9 Black" pitchFamily="34" charset="0"/>
              </a:rPr>
              <a:t>목차페이지입니다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583477" y="2941153"/>
            <a:ext cx="7786575" cy="50284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200" kern="0" spc="-100" dirty="0" smtClean="0">
                <a:solidFill>
                  <a:srgbClr val="DEB98B"/>
                </a:solidFill>
                <a:latin typeface="에스코어 드림 4 Regular" pitchFamily="34" charset="0"/>
                <a:cs typeface="에스코어 드림 4 Regular" pitchFamily="34" charset="0"/>
              </a:rPr>
              <a:t>여기에 부제를 입력해주세요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8206540" y="2274622"/>
            <a:ext cx="1838210" cy="137139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000" kern="0" spc="-500" dirty="0" smtClean="0">
                <a:solidFill>
                  <a:srgbClr val="5EBC88"/>
                </a:solidFill>
                <a:latin typeface="에스코어 드림 6 Bold" pitchFamily="34" charset="0"/>
                <a:cs typeface="에스코어 드림 6 Bold" pitchFamily="34" charset="0"/>
              </a:rPr>
              <a:t>01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8206540" y="3252156"/>
            <a:ext cx="3736317" cy="116148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200" kern="0" spc="-100" dirty="0" smtClean="0">
                <a:solidFill>
                  <a:srgbClr val="DEB98B"/>
                </a:solidFill>
                <a:latin typeface="에스코어 드림 5 Medium" pitchFamily="34" charset="0"/>
                <a:cs typeface="에스코어 드림 5 Medium" pitchFamily="34" charset="0"/>
              </a:rPr>
              <a:t>여기에 챕터 제목을</a:t>
            </a:r>
          </a:p>
          <a:p>
            <a:pPr algn="just"/>
            <a:r>
              <a:rPr lang="en-US" sz="2200" kern="0" spc="-100" dirty="0" smtClean="0">
                <a:solidFill>
                  <a:srgbClr val="DEB98B"/>
                </a:solidFill>
                <a:latin typeface="에스코어 드림 5 Medium" pitchFamily="34" charset="0"/>
                <a:cs typeface="에스코어 드림 5 Medium" pitchFamily="34" charset="0"/>
              </a:rPr>
              <a:t>입력해주세요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206540" y="4190376"/>
            <a:ext cx="3467814" cy="9499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kern="0" spc="-100" dirty="0" smtClean="0">
                <a:solidFill>
                  <a:srgbClr val="5EBC88"/>
                </a:solidFill>
                <a:latin typeface="에스코어 드림 3 Light" pitchFamily="34" charset="0"/>
                <a:cs typeface="에스코어 드림 3 Light" pitchFamily="34" charset="0"/>
              </a:rPr>
              <a:t>여기에 자세한 내용을</a:t>
            </a:r>
          </a:p>
          <a:p>
            <a:pPr algn="just"/>
            <a:r>
              <a:rPr lang="en-US" sz="1600" kern="0" spc="-100" dirty="0" smtClean="0">
                <a:solidFill>
                  <a:srgbClr val="5EBC88"/>
                </a:solidFill>
                <a:latin typeface="에스코어 드림 3 Light" pitchFamily="34" charset="0"/>
                <a:cs typeface="에스코어 드림 3 Light" pitchFamily="34" charset="0"/>
              </a:rPr>
              <a:t>자유롭게 입력해주세요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1427194" y="2274622"/>
            <a:ext cx="1838210" cy="137139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000" kern="0" spc="-500" dirty="0" smtClean="0">
                <a:solidFill>
                  <a:srgbClr val="5EBC88"/>
                </a:solidFill>
                <a:latin typeface="에스코어 드림 6 Bold" pitchFamily="34" charset="0"/>
                <a:cs typeface="에스코어 드림 6 Bold" pitchFamily="34" charset="0"/>
              </a:rPr>
              <a:t>02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1427194" y="3252156"/>
            <a:ext cx="3736317" cy="116148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200" kern="0" spc="-100" dirty="0" smtClean="0">
                <a:solidFill>
                  <a:srgbClr val="DEB98B"/>
                </a:solidFill>
                <a:latin typeface="에스코어 드림 5 Medium" pitchFamily="34" charset="0"/>
                <a:cs typeface="에스코어 드림 5 Medium" pitchFamily="34" charset="0"/>
              </a:rPr>
              <a:t>여기에 챕터 제목을</a:t>
            </a:r>
          </a:p>
          <a:p>
            <a:pPr algn="just"/>
            <a:r>
              <a:rPr lang="en-US" sz="2200" kern="0" spc="-100" dirty="0" smtClean="0">
                <a:solidFill>
                  <a:srgbClr val="DEB98B"/>
                </a:solidFill>
                <a:latin typeface="에스코어 드림 5 Medium" pitchFamily="34" charset="0"/>
                <a:cs typeface="에스코어 드림 5 Medium" pitchFamily="34" charset="0"/>
              </a:rPr>
              <a:t>입력해주세요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1427194" y="4190376"/>
            <a:ext cx="3467814" cy="9499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kern="0" spc="-100" dirty="0" smtClean="0">
                <a:solidFill>
                  <a:srgbClr val="5EBC88"/>
                </a:solidFill>
                <a:latin typeface="에스코어 드림 3 Light" pitchFamily="34" charset="0"/>
                <a:cs typeface="에스코어 드림 3 Light" pitchFamily="34" charset="0"/>
              </a:rPr>
              <a:t>여기에 자세한 내용을</a:t>
            </a:r>
          </a:p>
          <a:p>
            <a:pPr algn="just"/>
            <a:r>
              <a:rPr lang="en-US" sz="1600" kern="0" spc="-100" dirty="0" smtClean="0">
                <a:solidFill>
                  <a:srgbClr val="5EBC88"/>
                </a:solidFill>
                <a:latin typeface="에스코어 드림 3 Light" pitchFamily="34" charset="0"/>
                <a:cs typeface="에스코어 드림 3 Light" pitchFamily="34" charset="0"/>
              </a:rPr>
              <a:t>자유롭게 입력해주세요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4421343" y="2274622"/>
            <a:ext cx="1838210" cy="137139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000" kern="0" spc="-500" dirty="0" smtClean="0">
                <a:solidFill>
                  <a:srgbClr val="5EBC88"/>
                </a:solidFill>
                <a:latin typeface="에스코어 드림 6 Bold" pitchFamily="34" charset="0"/>
                <a:cs typeface="에스코어 드림 6 Bold" pitchFamily="34" charset="0"/>
              </a:rPr>
              <a:t>03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4421343" y="3252156"/>
            <a:ext cx="3736317" cy="116148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200" kern="0" spc="-100" dirty="0" smtClean="0">
                <a:solidFill>
                  <a:srgbClr val="DEB98B"/>
                </a:solidFill>
                <a:latin typeface="에스코어 드림 5 Medium" pitchFamily="34" charset="0"/>
                <a:cs typeface="에스코어 드림 5 Medium" pitchFamily="34" charset="0"/>
              </a:rPr>
              <a:t>여기에 챕터 제목을</a:t>
            </a:r>
          </a:p>
          <a:p>
            <a:pPr algn="just"/>
            <a:r>
              <a:rPr lang="en-US" sz="2200" kern="0" spc="-100" dirty="0" smtClean="0">
                <a:solidFill>
                  <a:srgbClr val="DEB98B"/>
                </a:solidFill>
                <a:latin typeface="에스코어 드림 5 Medium" pitchFamily="34" charset="0"/>
                <a:cs typeface="에스코어 드림 5 Medium" pitchFamily="34" charset="0"/>
              </a:rPr>
              <a:t>입력해주세요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14421343" y="4190376"/>
            <a:ext cx="3467814" cy="9499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kern="0" spc="-100" dirty="0" smtClean="0">
                <a:solidFill>
                  <a:srgbClr val="5EBC88"/>
                </a:solidFill>
                <a:latin typeface="에스코어 드림 3 Light" pitchFamily="34" charset="0"/>
                <a:cs typeface="에스코어 드림 3 Light" pitchFamily="34" charset="0"/>
              </a:rPr>
              <a:t>여기에 자세한 내용을</a:t>
            </a:r>
          </a:p>
          <a:p>
            <a:pPr algn="just"/>
            <a:r>
              <a:rPr lang="en-US" sz="1600" kern="0" spc="-100" dirty="0" smtClean="0">
                <a:solidFill>
                  <a:srgbClr val="5EBC88"/>
                </a:solidFill>
                <a:latin typeface="에스코어 드림 3 Light" pitchFamily="34" charset="0"/>
                <a:cs typeface="에스코어 드림 3 Light" pitchFamily="34" charset="0"/>
              </a:rPr>
              <a:t>자유롭게 입력해주세요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8206540" y="5924616"/>
            <a:ext cx="1838210" cy="137139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000" kern="0" spc="-500" dirty="0" smtClean="0">
                <a:solidFill>
                  <a:srgbClr val="5EBC88"/>
                </a:solidFill>
                <a:latin typeface="에스코어 드림 6 Bold" pitchFamily="34" charset="0"/>
                <a:cs typeface="에스코어 드림 6 Bold" pitchFamily="34" charset="0"/>
              </a:rPr>
              <a:t>04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8206540" y="6902149"/>
            <a:ext cx="3736317" cy="116148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200" kern="0" spc="-100" dirty="0" smtClean="0">
                <a:solidFill>
                  <a:srgbClr val="DEB98B"/>
                </a:solidFill>
                <a:latin typeface="에스코어 드림 5 Medium" pitchFamily="34" charset="0"/>
                <a:cs typeface="에스코어 드림 5 Medium" pitchFamily="34" charset="0"/>
              </a:rPr>
              <a:t>여기에 챕터 제목을</a:t>
            </a:r>
          </a:p>
          <a:p>
            <a:pPr algn="just"/>
            <a:r>
              <a:rPr lang="en-US" sz="2200" kern="0" spc="-100" dirty="0" smtClean="0">
                <a:solidFill>
                  <a:srgbClr val="DEB98B"/>
                </a:solidFill>
                <a:latin typeface="에스코어 드림 5 Medium" pitchFamily="34" charset="0"/>
                <a:cs typeface="에스코어 드림 5 Medium" pitchFamily="34" charset="0"/>
              </a:rPr>
              <a:t>입력해주세요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8206540" y="7840369"/>
            <a:ext cx="3467814" cy="9499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kern="0" spc="-100" dirty="0" smtClean="0">
                <a:solidFill>
                  <a:srgbClr val="5EBC88"/>
                </a:solidFill>
                <a:latin typeface="에스코어 드림 3 Light" pitchFamily="34" charset="0"/>
                <a:cs typeface="에스코어 드림 3 Light" pitchFamily="34" charset="0"/>
              </a:rPr>
              <a:t>여기에 자세한 내용을</a:t>
            </a:r>
          </a:p>
          <a:p>
            <a:pPr algn="just"/>
            <a:r>
              <a:rPr lang="en-US" sz="1600" kern="0" spc="-100" dirty="0" smtClean="0">
                <a:solidFill>
                  <a:srgbClr val="5EBC88"/>
                </a:solidFill>
                <a:latin typeface="에스코어 드림 3 Light" pitchFamily="34" charset="0"/>
                <a:cs typeface="에스코어 드림 3 Light" pitchFamily="34" charset="0"/>
              </a:rPr>
              <a:t>자유롭게 입력해주세요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11427194" y="5924616"/>
            <a:ext cx="1838210" cy="137139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000" kern="0" spc="-500" dirty="0" smtClean="0">
                <a:solidFill>
                  <a:srgbClr val="5EBC88"/>
                </a:solidFill>
                <a:latin typeface="에스코어 드림 6 Bold" pitchFamily="34" charset="0"/>
                <a:cs typeface="에스코어 드림 6 Bold" pitchFamily="34" charset="0"/>
              </a:rPr>
              <a:t>05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11427194" y="6902149"/>
            <a:ext cx="3736317" cy="116148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200" kern="0" spc="-100" dirty="0" smtClean="0">
                <a:solidFill>
                  <a:srgbClr val="DEB98B"/>
                </a:solidFill>
                <a:latin typeface="에스코어 드림 5 Medium" pitchFamily="34" charset="0"/>
                <a:cs typeface="에스코어 드림 5 Medium" pitchFamily="34" charset="0"/>
              </a:rPr>
              <a:t>여기에 챕터 제목을</a:t>
            </a:r>
          </a:p>
          <a:p>
            <a:pPr algn="just"/>
            <a:r>
              <a:rPr lang="en-US" sz="2200" kern="0" spc="-100" dirty="0" smtClean="0">
                <a:solidFill>
                  <a:srgbClr val="DEB98B"/>
                </a:solidFill>
                <a:latin typeface="에스코어 드림 5 Medium" pitchFamily="34" charset="0"/>
                <a:cs typeface="에스코어 드림 5 Medium" pitchFamily="34" charset="0"/>
              </a:rPr>
              <a:t>입력해주세요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11427194" y="7840369"/>
            <a:ext cx="3467814" cy="9499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kern="0" spc="-100" dirty="0" smtClean="0">
                <a:solidFill>
                  <a:srgbClr val="5EBC88"/>
                </a:solidFill>
                <a:latin typeface="에스코어 드림 3 Light" pitchFamily="34" charset="0"/>
                <a:cs typeface="에스코어 드림 3 Light" pitchFamily="34" charset="0"/>
              </a:rPr>
              <a:t>여기에 자세한 내용을</a:t>
            </a:r>
          </a:p>
          <a:p>
            <a:pPr algn="just"/>
            <a:r>
              <a:rPr lang="en-US" sz="1600" kern="0" spc="-100" dirty="0" smtClean="0">
                <a:solidFill>
                  <a:srgbClr val="5EBC88"/>
                </a:solidFill>
                <a:latin typeface="에스코어 드림 3 Light" pitchFamily="34" charset="0"/>
                <a:cs typeface="에스코어 드림 3 Light" pitchFamily="34" charset="0"/>
              </a:rPr>
              <a:t>자유롭게 입력해주세요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14421343" y="5924616"/>
            <a:ext cx="1838210" cy="137139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000" kern="0" spc="-500" dirty="0" smtClean="0">
                <a:solidFill>
                  <a:srgbClr val="5EBC88"/>
                </a:solidFill>
                <a:latin typeface="에스코어 드림 6 Bold" pitchFamily="34" charset="0"/>
                <a:cs typeface="에스코어 드림 6 Bold" pitchFamily="34" charset="0"/>
              </a:rPr>
              <a:t>06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14421343" y="6902149"/>
            <a:ext cx="3736317" cy="116148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200" kern="0" spc="-100" dirty="0" smtClean="0">
                <a:solidFill>
                  <a:srgbClr val="DEB98B"/>
                </a:solidFill>
                <a:latin typeface="에스코어 드림 5 Medium" pitchFamily="34" charset="0"/>
                <a:cs typeface="에스코어 드림 5 Medium" pitchFamily="34" charset="0"/>
              </a:rPr>
              <a:t>여기에 챕터 제목을</a:t>
            </a:r>
          </a:p>
          <a:p>
            <a:pPr algn="just"/>
            <a:r>
              <a:rPr lang="en-US" sz="2200" kern="0" spc="-100" dirty="0" smtClean="0">
                <a:solidFill>
                  <a:srgbClr val="DEB98B"/>
                </a:solidFill>
                <a:latin typeface="에스코어 드림 5 Medium" pitchFamily="34" charset="0"/>
                <a:cs typeface="에스코어 드림 5 Medium" pitchFamily="34" charset="0"/>
              </a:rPr>
              <a:t>입력해주세요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14421343" y="7840369"/>
            <a:ext cx="3467814" cy="9499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kern="0" spc="-100" dirty="0" smtClean="0">
                <a:solidFill>
                  <a:srgbClr val="5EBC88"/>
                </a:solidFill>
                <a:latin typeface="에스코어 드림 3 Light" pitchFamily="34" charset="0"/>
                <a:cs typeface="에스코어 드림 3 Light" pitchFamily="34" charset="0"/>
              </a:rPr>
              <a:t>여기에 자세한 내용을</a:t>
            </a:r>
          </a:p>
          <a:p>
            <a:pPr algn="just"/>
            <a:r>
              <a:rPr lang="en-US" sz="1600" kern="0" spc="-100" dirty="0" smtClean="0">
                <a:solidFill>
                  <a:srgbClr val="5EBC88"/>
                </a:solidFill>
                <a:latin typeface="에스코어 드림 3 Light" pitchFamily="34" charset="0"/>
                <a:cs typeface="에스코어 드림 3 Light" pitchFamily="34" charset="0"/>
              </a:rPr>
              <a:t>자유롭게 입력해주세요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1427194" y="2086089"/>
            <a:ext cx="2308893" cy="117491"/>
            <a:chOff x="11427194" y="2086089"/>
            <a:chExt cx="2308893" cy="11749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7194" y="2086089"/>
              <a:ext cx="2308893" cy="1174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06540" y="2086089"/>
            <a:ext cx="2308893" cy="117491"/>
            <a:chOff x="8206540" y="2086089"/>
            <a:chExt cx="2308893" cy="11749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06540" y="2086089"/>
              <a:ext cx="2308893" cy="1174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21343" y="2086089"/>
            <a:ext cx="2308893" cy="117491"/>
            <a:chOff x="14421343" y="2086089"/>
            <a:chExt cx="2308893" cy="11749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1343" y="2086089"/>
              <a:ext cx="2308893" cy="1174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27194" y="5728153"/>
            <a:ext cx="2308893" cy="117491"/>
            <a:chOff x="11427194" y="5728153"/>
            <a:chExt cx="2308893" cy="11749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7194" y="5728153"/>
              <a:ext cx="2308893" cy="1174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06540" y="5728153"/>
            <a:ext cx="2308893" cy="117491"/>
            <a:chOff x="8206540" y="5728153"/>
            <a:chExt cx="2308893" cy="11749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06540" y="5728153"/>
              <a:ext cx="2308893" cy="1174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421343" y="5728153"/>
            <a:ext cx="2308893" cy="117491"/>
            <a:chOff x="14421343" y="5728153"/>
            <a:chExt cx="2308893" cy="11749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1343" y="5728153"/>
              <a:ext cx="2308893" cy="1174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828571" y="2134285"/>
            <a:ext cx="12400000" cy="396051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9600" kern="0" spc="-800" dirty="0" smtClean="0">
                <a:solidFill>
                  <a:srgbClr val="5EBC88"/>
                </a:solidFill>
                <a:latin typeface="에스코어 드림 7 ExtraBold" pitchFamily="34" charset="0"/>
                <a:cs typeface="에스코어 드림 7 ExtraBold" pitchFamily="34" charset="0"/>
              </a:rPr>
              <a:t>챕터의 제목을</a:t>
            </a:r>
          </a:p>
          <a:p>
            <a:pPr algn="just"/>
            <a:r>
              <a:rPr lang="en-US" sz="9600" kern="0" spc="-800" dirty="0" smtClean="0">
                <a:solidFill>
                  <a:srgbClr val="5EBC88"/>
                </a:solidFill>
                <a:latin typeface="에스코어 드림 7 ExtraBold" pitchFamily="34" charset="0"/>
                <a:cs typeface="에스코어 드림 7 ExtraBold" pitchFamily="34" charset="0"/>
              </a:rPr>
              <a:t>입력해주세요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1619048" y="1419242"/>
            <a:ext cx="7409135" cy="7409135"/>
            <a:chOff x="11619048" y="1419242"/>
            <a:chExt cx="7409135" cy="74091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19048" y="1419242"/>
              <a:ext cx="7409135" cy="740913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933333" y="6621390"/>
            <a:ext cx="12058419" cy="247879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400" kern="0" spc="-100" dirty="0" smtClean="0">
                <a:solidFill>
                  <a:srgbClr val="DEB98B"/>
                </a:solidFill>
                <a:latin typeface="에스코어 드림 3 Light" pitchFamily="34" charset="0"/>
                <a:cs typeface="에스코어 드림 3 Light" pitchFamily="34" charset="0"/>
              </a:rPr>
              <a:t>여기에 챕터에 대한 소개를 자유롭게 입력해주세요! 폰트는 에스코어드림3, 사이즈는 24pt, 자간은 -5, 행간은 50입니다! 여기에챕터에 대한 소개를 자유롭게 입력해주세요! 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933333" y="2251901"/>
            <a:ext cx="5558710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000" kern="0" spc="-100" dirty="0" smtClean="0">
                <a:solidFill>
                  <a:srgbClr val="5EBC88"/>
                </a:solidFill>
                <a:latin typeface="에스코어 드림 6 Bold" pitchFamily="34" charset="0"/>
                <a:cs typeface="에스코어 드림 6 Bold" pitchFamily="34" charset="0"/>
              </a:rPr>
              <a:t>CHAPTER. 1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1278245" y="1657143"/>
            <a:ext cx="2508086" cy="2508086"/>
            <a:chOff x="11278245" y="1657143"/>
            <a:chExt cx="2508086" cy="25080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78245" y="1657143"/>
              <a:ext cx="2508086" cy="250808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1306187" y="2058777"/>
            <a:ext cx="2043503" cy="191911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0100" kern="0" spc="-400" dirty="0" smtClean="0">
                <a:solidFill>
                  <a:srgbClr val="FDF8F2"/>
                </a:solidFill>
                <a:latin typeface="에스코어 드림 6 Bold" pitchFamily="34" charset="0"/>
                <a:cs typeface="에스코어 드림 6 Bold" pitchFamily="34" charset="0"/>
              </a:rPr>
              <a:t>1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1352381" y="3316276"/>
            <a:ext cx="1829173" cy="246857"/>
            <a:chOff x="11352381" y="3316276"/>
            <a:chExt cx="1829173" cy="246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52381" y="3316276"/>
              <a:ext cx="1829173" cy="246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7572" y="1159380"/>
            <a:ext cx="3354217" cy="3354217"/>
            <a:chOff x="1457572" y="1159380"/>
            <a:chExt cx="3354217" cy="33542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7572" y="1159380"/>
              <a:ext cx="3354217" cy="33542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56250" y="1146813"/>
            <a:ext cx="3379351" cy="3379351"/>
            <a:chOff x="5456250" y="1146813"/>
            <a:chExt cx="3379351" cy="33793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56250" y="1146813"/>
              <a:ext cx="3379351" cy="33793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80062" y="1159380"/>
            <a:ext cx="3354217" cy="3354217"/>
            <a:chOff x="9480062" y="1159380"/>
            <a:chExt cx="3354217" cy="335421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0062" y="1159380"/>
              <a:ext cx="3354217" cy="33542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478740" y="1146813"/>
            <a:ext cx="3379351" cy="3379351"/>
            <a:chOff x="13478740" y="1146813"/>
            <a:chExt cx="3379351" cy="33793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78740" y="1146813"/>
              <a:ext cx="3379351" cy="33793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6314" y="4281698"/>
            <a:ext cx="3396732" cy="4790536"/>
            <a:chOff x="1436314" y="4281698"/>
            <a:chExt cx="3396732" cy="479053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436314" y="4281698"/>
              <a:ext cx="3396732" cy="47905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447559" y="4281698"/>
            <a:ext cx="3396732" cy="4790536"/>
            <a:chOff x="5447559" y="4281698"/>
            <a:chExt cx="3396732" cy="479053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5447559" y="4281698"/>
              <a:ext cx="3396732" cy="47905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58804" y="4281698"/>
            <a:ext cx="3396732" cy="4790536"/>
            <a:chOff x="9458804" y="4281698"/>
            <a:chExt cx="3396732" cy="479053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9458804" y="4281698"/>
              <a:ext cx="3396732" cy="479053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470049" y="4281698"/>
            <a:ext cx="3396732" cy="4790536"/>
            <a:chOff x="13470049" y="4281698"/>
            <a:chExt cx="3396732" cy="479053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3470049" y="4281698"/>
              <a:ext cx="3396732" cy="4790536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246367" y="5097455"/>
            <a:ext cx="3138448" cy="102854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500" kern="0" spc="-400" dirty="0" smtClean="0">
                <a:solidFill>
                  <a:srgbClr val="5EBC88"/>
                </a:solidFill>
                <a:latin typeface="에스코어 드림 8 Heavy" pitchFamily="34" charset="0"/>
                <a:cs typeface="에스코어 드림 8 Heavy" pitchFamily="34" charset="0"/>
              </a:rPr>
              <a:t>최코기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1261278" y="5927321"/>
            <a:ext cx="3113597" cy="50284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200" kern="0" spc="-100" dirty="0" smtClean="0">
                <a:solidFill>
                  <a:srgbClr val="DEB98B"/>
                </a:solidFill>
                <a:latin typeface="에스코어 드림 5 Medium" pitchFamily="34" charset="0"/>
                <a:cs typeface="에스코어 드림 5 Medium" pitchFamily="34" charset="0"/>
              </a:rPr>
              <a:t>영어영문학과19</a:t>
            </a:r>
            <a:endParaRPr lang="en-US" dirty="0"/>
          </a:p>
        </p:txBody>
      </p:sp>
      <p:sp>
        <p:nvSpPr>
          <p:cNvPr id="31" name="Object 31"/>
          <p:cNvSpPr txBox="1"/>
          <p:nvPr/>
        </p:nvSpPr>
        <p:spPr>
          <a:xfrm>
            <a:off x="1249059" y="6502689"/>
            <a:ext cx="3133963" cy="212154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600" kern="0" spc="-100" dirty="0" smtClean="0">
                <a:solidFill>
                  <a:srgbClr val="5EBC88"/>
                </a:solidFill>
                <a:latin typeface="에스코어 드림 3 Light" pitchFamily="34" charset="0"/>
                <a:cs typeface="에스코어 드림 3 Light" pitchFamily="34" charset="0"/>
              </a:rPr>
              <a:t>여기에 팀원에 대한 소개 혹은 팀에 대한 코멘트를 자유롭게 입력해주세요! 폰트는 에스코어드림3, 사이즈는 16pt!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1249059" y="8276371"/>
            <a:ext cx="3133963" cy="50284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200" kern="0" spc="-100" dirty="0" smtClean="0">
                <a:solidFill>
                  <a:srgbClr val="5EBC88"/>
                </a:solidFill>
                <a:latin typeface="에스코어 드림 6 Bold" pitchFamily="34" charset="0"/>
                <a:cs typeface="에스코어 드림 6 Bold" pitchFamily="34" charset="0"/>
              </a:rPr>
              <a:t>맡은 역할</a:t>
            </a:r>
            <a:endParaRPr lang="en-US" dirty="0"/>
          </a:p>
        </p:txBody>
      </p:sp>
      <p:sp>
        <p:nvSpPr>
          <p:cNvPr id="33" name="Object 33"/>
          <p:cNvSpPr txBox="1"/>
          <p:nvPr/>
        </p:nvSpPr>
        <p:spPr>
          <a:xfrm>
            <a:off x="5262856" y="5097455"/>
            <a:ext cx="3138448" cy="102854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500" kern="0" spc="-400" dirty="0" smtClean="0">
                <a:solidFill>
                  <a:srgbClr val="DEB98B"/>
                </a:solidFill>
                <a:latin typeface="에스코어 드림 8 Heavy" pitchFamily="34" charset="0"/>
                <a:cs typeface="에스코어 드림 8 Heavy" pitchFamily="34" charset="0"/>
              </a:rPr>
              <a:t>박푸들</a:t>
            </a:r>
            <a:endParaRPr lang="en-US" dirty="0"/>
          </a:p>
        </p:txBody>
      </p:sp>
      <p:sp>
        <p:nvSpPr>
          <p:cNvPr id="34" name="Object 34"/>
          <p:cNvSpPr txBox="1"/>
          <p:nvPr/>
        </p:nvSpPr>
        <p:spPr>
          <a:xfrm>
            <a:off x="5277767" y="5927321"/>
            <a:ext cx="3113597" cy="50284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200" kern="0" spc="-100" dirty="0" smtClean="0">
                <a:solidFill>
                  <a:srgbClr val="5EBC88"/>
                </a:solidFill>
                <a:latin typeface="에스코어 드림 5 Medium" pitchFamily="34" charset="0"/>
                <a:cs typeface="에스코어 드림 5 Medium" pitchFamily="34" charset="0"/>
              </a:rPr>
              <a:t>불어불문학과19</a:t>
            </a:r>
            <a:endParaRPr lang="en-US" dirty="0"/>
          </a:p>
        </p:txBody>
      </p:sp>
      <p:sp>
        <p:nvSpPr>
          <p:cNvPr id="35" name="Object 35"/>
          <p:cNvSpPr txBox="1"/>
          <p:nvPr/>
        </p:nvSpPr>
        <p:spPr>
          <a:xfrm>
            <a:off x="5265547" y="6502689"/>
            <a:ext cx="3133963" cy="212154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600" kern="0" spc="-100" dirty="0" smtClean="0">
                <a:solidFill>
                  <a:srgbClr val="DEB98B"/>
                </a:solidFill>
                <a:latin typeface="에스코어 드림 3 Light" pitchFamily="34" charset="0"/>
                <a:cs typeface="에스코어 드림 3 Light" pitchFamily="34" charset="0"/>
              </a:rPr>
              <a:t>여기에 팀원에 대한 소개 혹은 팀에 대한 코멘트를 자유롭게 입력해주세요! 폰트는 에스코어드림3, 사이즈는 16pt!</a:t>
            </a:r>
            <a:endParaRPr lang="en-US" dirty="0"/>
          </a:p>
        </p:txBody>
      </p:sp>
      <p:sp>
        <p:nvSpPr>
          <p:cNvPr id="36" name="Object 36"/>
          <p:cNvSpPr txBox="1"/>
          <p:nvPr/>
        </p:nvSpPr>
        <p:spPr>
          <a:xfrm>
            <a:off x="5265547" y="8276371"/>
            <a:ext cx="3133963" cy="50284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200" kern="0" spc="-100" dirty="0" smtClean="0">
                <a:solidFill>
                  <a:srgbClr val="DEB98B"/>
                </a:solidFill>
                <a:latin typeface="에스코어 드림 6 Bold" pitchFamily="34" charset="0"/>
                <a:cs typeface="에스코어 드림 6 Bold" pitchFamily="34" charset="0"/>
              </a:rPr>
              <a:t>맡은 역할</a:t>
            </a:r>
            <a:endParaRPr lang="en-US" dirty="0"/>
          </a:p>
        </p:txBody>
      </p:sp>
      <p:sp>
        <p:nvSpPr>
          <p:cNvPr id="37" name="Object 37"/>
          <p:cNvSpPr txBox="1"/>
          <p:nvPr/>
        </p:nvSpPr>
        <p:spPr>
          <a:xfrm>
            <a:off x="9274101" y="5097455"/>
            <a:ext cx="3138448" cy="102854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500" kern="0" spc="-400" dirty="0" smtClean="0">
                <a:solidFill>
                  <a:srgbClr val="5EBC88"/>
                </a:solidFill>
                <a:latin typeface="에스코어 드림 8 Heavy" pitchFamily="34" charset="0"/>
                <a:cs typeface="에스코어 드림 8 Heavy" pitchFamily="34" charset="0"/>
              </a:rPr>
              <a:t>김비글</a:t>
            </a:r>
            <a:endParaRPr lang="en-US" dirty="0"/>
          </a:p>
        </p:txBody>
      </p:sp>
      <p:sp>
        <p:nvSpPr>
          <p:cNvPr id="38" name="Object 38"/>
          <p:cNvSpPr txBox="1"/>
          <p:nvPr/>
        </p:nvSpPr>
        <p:spPr>
          <a:xfrm>
            <a:off x="9289012" y="5927321"/>
            <a:ext cx="3113597" cy="50284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200" kern="0" spc="-100" dirty="0" smtClean="0">
                <a:solidFill>
                  <a:srgbClr val="DEB98B"/>
                </a:solidFill>
                <a:latin typeface="에스코어 드림 5 Medium" pitchFamily="34" charset="0"/>
                <a:cs typeface="에스코어 드림 5 Medium" pitchFamily="34" charset="0"/>
              </a:rPr>
              <a:t>체육교육학과20</a:t>
            </a:r>
            <a:endParaRPr lang="en-US" dirty="0"/>
          </a:p>
        </p:txBody>
      </p:sp>
      <p:sp>
        <p:nvSpPr>
          <p:cNvPr id="39" name="Object 39"/>
          <p:cNvSpPr txBox="1"/>
          <p:nvPr/>
        </p:nvSpPr>
        <p:spPr>
          <a:xfrm>
            <a:off x="9276792" y="6502689"/>
            <a:ext cx="3133963" cy="212154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600" kern="0" spc="-100" dirty="0" smtClean="0">
                <a:solidFill>
                  <a:srgbClr val="5EBC88"/>
                </a:solidFill>
                <a:latin typeface="에스코어 드림 3 Light" pitchFamily="34" charset="0"/>
                <a:cs typeface="에스코어 드림 3 Light" pitchFamily="34" charset="0"/>
              </a:rPr>
              <a:t>여기에 팀원에 대한 소개 혹은 팀에 대한 코멘트를 자유롭게 입력해주세요! 폰트는 에스코어드림3, 사이즈는 16pt!</a:t>
            </a:r>
            <a:endParaRPr lang="en-US" dirty="0"/>
          </a:p>
        </p:txBody>
      </p:sp>
      <p:sp>
        <p:nvSpPr>
          <p:cNvPr id="40" name="Object 40"/>
          <p:cNvSpPr txBox="1"/>
          <p:nvPr/>
        </p:nvSpPr>
        <p:spPr>
          <a:xfrm>
            <a:off x="9276792" y="8276371"/>
            <a:ext cx="3133963" cy="50284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200" kern="0" spc="-100" dirty="0" smtClean="0">
                <a:solidFill>
                  <a:srgbClr val="5EBC88"/>
                </a:solidFill>
                <a:latin typeface="에스코어 드림 6 Bold" pitchFamily="34" charset="0"/>
                <a:cs typeface="에스코어 드림 6 Bold" pitchFamily="34" charset="0"/>
              </a:rPr>
              <a:t>맡은 역할</a:t>
            </a:r>
            <a:endParaRPr lang="en-US" dirty="0"/>
          </a:p>
        </p:txBody>
      </p:sp>
      <p:sp>
        <p:nvSpPr>
          <p:cNvPr id="41" name="Object 41"/>
          <p:cNvSpPr txBox="1"/>
          <p:nvPr/>
        </p:nvSpPr>
        <p:spPr>
          <a:xfrm>
            <a:off x="13285346" y="5097455"/>
            <a:ext cx="3138448" cy="102854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500" kern="0" spc="-400" dirty="0" smtClean="0">
                <a:solidFill>
                  <a:srgbClr val="DEB98B"/>
                </a:solidFill>
                <a:latin typeface="에스코어 드림 8 Heavy" pitchFamily="34" charset="0"/>
                <a:cs typeface="에스코어 드림 8 Heavy" pitchFamily="34" charset="0"/>
              </a:rPr>
              <a:t>송냐옹</a:t>
            </a:r>
            <a:endParaRPr lang="en-US" dirty="0"/>
          </a:p>
        </p:txBody>
      </p:sp>
      <p:sp>
        <p:nvSpPr>
          <p:cNvPr id="42" name="Object 42"/>
          <p:cNvSpPr txBox="1"/>
          <p:nvPr/>
        </p:nvSpPr>
        <p:spPr>
          <a:xfrm>
            <a:off x="13300257" y="5927321"/>
            <a:ext cx="3113597" cy="50284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200" kern="0" spc="-100" dirty="0" smtClean="0">
                <a:solidFill>
                  <a:srgbClr val="5EBC88"/>
                </a:solidFill>
                <a:latin typeface="에스코어 드림 5 Medium" pitchFamily="34" charset="0"/>
                <a:cs typeface="에스코어 드림 5 Medium" pitchFamily="34" charset="0"/>
              </a:rPr>
              <a:t>츄르영양학과20</a:t>
            </a:r>
            <a:endParaRPr lang="en-US" dirty="0"/>
          </a:p>
        </p:txBody>
      </p:sp>
      <p:sp>
        <p:nvSpPr>
          <p:cNvPr id="43" name="Object 43"/>
          <p:cNvSpPr txBox="1"/>
          <p:nvPr/>
        </p:nvSpPr>
        <p:spPr>
          <a:xfrm>
            <a:off x="13288037" y="6502689"/>
            <a:ext cx="3133963" cy="212154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600" kern="0" spc="-100" dirty="0" smtClean="0">
                <a:solidFill>
                  <a:srgbClr val="DEB98B"/>
                </a:solidFill>
                <a:latin typeface="에스코어 드림 3 Light" pitchFamily="34" charset="0"/>
                <a:cs typeface="에스코어 드림 3 Light" pitchFamily="34" charset="0"/>
              </a:rPr>
              <a:t>여기에 팀원에 대한 소개 혹은 팀에 대한 코멘트를 자유롭게 입력해주세요! 폰트는 에스코어드림3, 사이즈는 16pt!</a:t>
            </a:r>
            <a:endParaRPr lang="en-US" dirty="0"/>
          </a:p>
        </p:txBody>
      </p:sp>
      <p:sp>
        <p:nvSpPr>
          <p:cNvPr id="44" name="Object 44"/>
          <p:cNvSpPr txBox="1"/>
          <p:nvPr/>
        </p:nvSpPr>
        <p:spPr>
          <a:xfrm>
            <a:off x="13288037" y="8276371"/>
            <a:ext cx="3133963" cy="50284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200" kern="0" spc="-100" dirty="0" smtClean="0">
                <a:solidFill>
                  <a:srgbClr val="DEB98B"/>
                </a:solidFill>
                <a:latin typeface="에스코어 드림 6 Bold" pitchFamily="34" charset="0"/>
                <a:cs typeface="에스코어 드림 6 Bold" pitchFamily="34" charset="0"/>
              </a:rPr>
              <a:t>맡은 역할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2389020" y="8047371"/>
            <a:ext cx="1491321" cy="117491"/>
            <a:chOff x="2389020" y="8047371"/>
            <a:chExt cx="1491321" cy="11749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89020" y="8047371"/>
              <a:ext cx="1491321" cy="11749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400265" y="8047371"/>
            <a:ext cx="1491321" cy="117491"/>
            <a:chOff x="6400265" y="8047371"/>
            <a:chExt cx="1491321" cy="11749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00265" y="8047371"/>
              <a:ext cx="1491321" cy="11749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411510" y="8047371"/>
            <a:ext cx="1491321" cy="117491"/>
            <a:chOff x="10411510" y="8047371"/>
            <a:chExt cx="1491321" cy="11749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11510" y="8047371"/>
              <a:ext cx="1491321" cy="11749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422755" y="8047371"/>
            <a:ext cx="1491321" cy="117491"/>
            <a:chOff x="14422755" y="8047371"/>
            <a:chExt cx="1491321" cy="117491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22755" y="8047371"/>
              <a:ext cx="1491321" cy="1174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90476" y="4098996"/>
            <a:ext cx="4462795" cy="167671"/>
            <a:chOff x="11390476" y="4098996"/>
            <a:chExt cx="4462795" cy="1676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90476" y="4098996"/>
              <a:ext cx="4462795" cy="1676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8095" y="4098996"/>
            <a:ext cx="4367850" cy="167671"/>
            <a:chOff x="2438095" y="4098996"/>
            <a:chExt cx="4367850" cy="1676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8095" y="4098996"/>
              <a:ext cx="4367850" cy="1676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91660" y="1171608"/>
            <a:ext cx="4902395" cy="4902395"/>
            <a:chOff x="6691660" y="1171608"/>
            <a:chExt cx="4902395" cy="49023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91660" y="1171608"/>
              <a:ext cx="4902395" cy="49023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32443" y="4895238"/>
            <a:ext cx="13420829" cy="4243663"/>
            <a:chOff x="2432443" y="4895238"/>
            <a:chExt cx="13420829" cy="424366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2432443" y="4895238"/>
              <a:ext cx="13420829" cy="4243663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342857" y="5778781"/>
            <a:ext cx="11333333" cy="102854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500" kern="0" spc="-400" dirty="0" smtClean="0">
                <a:solidFill>
                  <a:srgbClr val="5EBC88"/>
                </a:solidFill>
                <a:latin typeface="에스코어 드림 8 Heavy" pitchFamily="34" charset="0"/>
                <a:cs typeface="에스코어 드림 8 Heavy" pitchFamily="34" charset="0"/>
              </a:rPr>
              <a:t>안녕하세요, 송냐옹입니다!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141581" y="6956753"/>
            <a:ext cx="15002126" cy="125320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000" kern="0" spc="-100" dirty="0" smtClean="0">
                <a:solidFill>
                  <a:srgbClr val="AA9172"/>
                </a:solidFill>
                <a:latin typeface="에스코어 드림 3 Light" pitchFamily="34" charset="0"/>
                <a:cs typeface="에스코어 드림 3 Light" pitchFamily="34" charset="0"/>
              </a:rPr>
              <a:t>여기에 팀원에 대한 소개 혹은 팀에 대한 코멘트를 자유롭게 입력해주세요! 폰트는 에스코어드림3, 사이즈는 18pt,</a:t>
            </a:r>
          </a:p>
          <a:p>
            <a:pPr algn="ctr"/>
            <a:r>
              <a:rPr lang="en-US" sz="2000" kern="0" spc="-100" dirty="0" smtClean="0">
                <a:solidFill>
                  <a:srgbClr val="AA9172"/>
                </a:solidFill>
                <a:latin typeface="에스코어 드림 3 Light" pitchFamily="34" charset="0"/>
                <a:cs typeface="에스코어 드림 3 Light" pitchFamily="34" charset="0"/>
              </a:rPr>
              <a:t>자간은 -5, 행간은 50입니다! 여기에 팀원에 대한 소개 혹은 팀에 대한 코멘트를 자유롭게 입력해주세요!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5085714" y="8022643"/>
            <a:ext cx="6761905" cy="54855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400" kern="0" spc="-100" dirty="0" smtClean="0">
                <a:solidFill>
                  <a:srgbClr val="DEB98B"/>
                </a:solidFill>
                <a:latin typeface="에스코어 드림 6 Bold" pitchFamily="34" charset="0"/>
                <a:cs typeface="에스코어 드림 6 Bold" pitchFamily="34" charset="0"/>
              </a:rPr>
              <a:t>츄르영양학과20  |  기타 소개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66018" y="1381706"/>
            <a:ext cx="3954917" cy="3954917"/>
            <a:chOff x="1866018" y="1381706"/>
            <a:chExt cx="3954917" cy="3954917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6018" y="1381706"/>
              <a:ext cx="3954917" cy="395491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426420" y="1567808"/>
            <a:ext cx="11530431" cy="95235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000" kern="0" spc="-400" dirty="0" smtClean="0">
                <a:solidFill>
                  <a:srgbClr val="5EBC88"/>
                </a:solidFill>
                <a:latin typeface="에스코어 드림 7 ExtraBold" pitchFamily="34" charset="0"/>
                <a:cs typeface="에스코어 드림 7 ExtraBold" pitchFamily="34" charset="0"/>
              </a:rPr>
              <a:t>제목을 입력해주세요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7426420" y="2728378"/>
            <a:ext cx="13788649" cy="22722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200" kern="0" spc="-100" dirty="0" smtClean="0">
                <a:solidFill>
                  <a:srgbClr val="AA9172"/>
                </a:solidFill>
                <a:latin typeface="에스코어 드림 3 Light" pitchFamily="34" charset="0"/>
                <a:cs typeface="에스코어 드림 3 Light" pitchFamily="34" charset="0"/>
              </a:rPr>
              <a:t>여기에 이미지에 대한 소개를 자유롭게 입력해주세요! 폰트는 에스코어드림3, 사이즈는 22pt, 자간은 -5, 행간은 50입니다! 여기에챕터에 대한 소개를 자유롭게 입력해주세요! 여기에 이미지에 대한 소개를 자유롭게 입력해주세요! 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7426420" y="8120063"/>
          <a:ext cx="6780952" cy="924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5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5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52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52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700" b="0" i="0" dirty="0" smtClean="0">
                          <a:latin typeface="Times New Roman"/>
                          <a:cs typeface="Times New Roman"/>
                        </a:rPr>
                        <a:t>여기에 부가적인 용어 설명, 주석을 입력해주세요</a:t>
                      </a:r>
                      <a:endParaRPr lang="en-US" sz="27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514514" y="5503504"/>
            <a:ext cx="5548272" cy="63220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300" kern="0" spc="-300" dirty="0" smtClean="0">
                <a:solidFill>
                  <a:srgbClr val="5EBC88"/>
                </a:solidFill>
                <a:latin typeface="에스코어 드림 7 ExtraBold" pitchFamily="34" charset="0"/>
                <a:cs typeface="에스코어 드림 7 ExtraBold" pitchFamily="34" charset="0"/>
              </a:rPr>
              <a:t>냥냥학 박사 송냐옹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514514" y="6173580"/>
            <a:ext cx="5548272" cy="50576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700" kern="0" spc="-200" dirty="0" smtClean="0">
                <a:solidFill>
                  <a:srgbClr val="DEB98B"/>
                </a:solidFill>
                <a:latin typeface="에스코어 드림 4 Regular" pitchFamily="34" charset="0"/>
                <a:cs typeface="에스코어 드림 4 Regular" pitchFamily="34" charset="0"/>
              </a:rPr>
              <a:t>꾹꾹이계 최고권위자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3097816" y="6901556"/>
            <a:ext cx="1491321" cy="117491"/>
            <a:chOff x="3097816" y="6901556"/>
            <a:chExt cx="1491321" cy="1174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97816" y="6901556"/>
              <a:ext cx="1491321" cy="11749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884621" y="7610477"/>
            <a:ext cx="4931427" cy="185909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kern="0" spc="-100" dirty="0" smtClean="0">
                <a:solidFill>
                  <a:srgbClr val="AA9172"/>
                </a:solidFill>
                <a:latin typeface="에스코어 드림 3 Light" pitchFamily="34" charset="0"/>
                <a:cs typeface="에스코어 드림 3 Light" pitchFamily="34" charset="0"/>
              </a:rPr>
              <a:t>여기에 인물에 대한 소개를 자유롭게 입력해주세요! 폰트는 에스코어드림3, 사이즈는 22pt, 자간은 -5, 행간은 50입니다! 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8923810" y="5656290"/>
            <a:ext cx="8114286" cy="226376"/>
            <a:chOff x="8923810" y="5656290"/>
            <a:chExt cx="8114286" cy="2263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23810" y="5656290"/>
              <a:ext cx="8114286" cy="226376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7426420" y="4652679"/>
            <a:ext cx="11530431" cy="5714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000" kern="0" spc="-300" dirty="0" smtClean="0">
                <a:solidFill>
                  <a:srgbClr val="5EBC88"/>
                </a:solidFill>
                <a:latin typeface="에스코어 드림 7 ExtraBold" pitchFamily="34" charset="0"/>
                <a:cs typeface="에스코어 드림 7 ExtraBold" pitchFamily="34" charset="0"/>
              </a:rPr>
              <a:t>제목을 입력해주세요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7464515" y="5550086"/>
            <a:ext cx="2246084" cy="45713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400" dirty="0" smtClean="0">
                <a:solidFill>
                  <a:srgbClr val="5EBC88"/>
                </a:solidFill>
                <a:latin typeface="에스코어 드림 7 ExtraBold" pitchFamily="34" charset="0"/>
                <a:cs typeface="에스코어 드림 7 ExtraBold" pitchFamily="34" charset="0"/>
              </a:rPr>
              <a:t>SKILL1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14416896" y="5543579"/>
            <a:ext cx="1731798" cy="45713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400" kern="0" spc="-100" dirty="0" smtClean="0">
                <a:solidFill>
                  <a:srgbClr val="5EBC88"/>
                </a:solidFill>
                <a:latin typeface="에스코어 드림 7 ExtraBold" pitchFamily="34" charset="0"/>
                <a:cs typeface="에스코어 드림 7 ExtraBold" pitchFamily="34" charset="0"/>
              </a:rPr>
              <a:t>95%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8923810" y="6465220"/>
            <a:ext cx="6495238" cy="226376"/>
            <a:chOff x="8923810" y="6465220"/>
            <a:chExt cx="6495238" cy="22637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23810" y="6465220"/>
              <a:ext cx="6495238" cy="226376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7426420" y="6359016"/>
            <a:ext cx="2246084" cy="45713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400" dirty="0" smtClean="0">
                <a:solidFill>
                  <a:srgbClr val="5EBC88"/>
                </a:solidFill>
                <a:latin typeface="에스코어 드림 7 ExtraBold" pitchFamily="34" charset="0"/>
                <a:cs typeface="에스코어 드림 7 ExtraBold" pitchFamily="34" charset="0"/>
              </a:rPr>
              <a:t>SKILL2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14416896" y="6352509"/>
            <a:ext cx="1731798" cy="45713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400" kern="0" spc="-100" dirty="0" smtClean="0">
                <a:solidFill>
                  <a:srgbClr val="5EBC88"/>
                </a:solidFill>
                <a:latin typeface="에스코어 드림 7 ExtraBold" pitchFamily="34" charset="0"/>
                <a:cs typeface="에스코어 드림 7 ExtraBold" pitchFamily="34" charset="0"/>
              </a:rPr>
              <a:t>55%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8923810" y="7254968"/>
            <a:ext cx="5352381" cy="226376"/>
            <a:chOff x="8923810" y="7254968"/>
            <a:chExt cx="5352381" cy="22637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23810" y="7254968"/>
              <a:ext cx="5352381" cy="226376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7426420" y="7148764"/>
            <a:ext cx="2246084" cy="45713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400" dirty="0" smtClean="0">
                <a:solidFill>
                  <a:srgbClr val="5EBC88"/>
                </a:solidFill>
                <a:latin typeface="에스코어 드림 7 ExtraBold" pitchFamily="34" charset="0"/>
                <a:cs typeface="에스코어 드림 7 ExtraBold" pitchFamily="34" charset="0"/>
              </a:rPr>
              <a:t>SKILL3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14416896" y="7142257"/>
            <a:ext cx="1731798" cy="45713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400" kern="0" spc="-100" dirty="0" smtClean="0">
                <a:solidFill>
                  <a:srgbClr val="5EBC88"/>
                </a:solidFill>
                <a:latin typeface="에스코어 드림 7 ExtraBold" pitchFamily="34" charset="0"/>
                <a:cs typeface="에스코어 드림 7 ExtraBold" pitchFamily="34" charset="0"/>
              </a:rPr>
              <a:t>30%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398955" y="2134285"/>
            <a:ext cx="12400000" cy="396051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9600" kern="0" spc="-800" dirty="0" smtClean="0">
                <a:solidFill>
                  <a:srgbClr val="5EBC88"/>
                </a:solidFill>
                <a:latin typeface="에스코어 드림 7 ExtraBold" pitchFamily="34" charset="0"/>
                <a:cs typeface="에스코어 드림 7 ExtraBold" pitchFamily="34" charset="0"/>
              </a:rPr>
              <a:t>챕터의 제목을</a:t>
            </a:r>
          </a:p>
          <a:p>
            <a:pPr algn="just"/>
            <a:r>
              <a:rPr lang="en-US" sz="9600" kern="0" spc="-800" dirty="0" smtClean="0">
                <a:solidFill>
                  <a:srgbClr val="5EBC88"/>
                </a:solidFill>
                <a:latin typeface="에스코어 드림 7 ExtraBold" pitchFamily="34" charset="0"/>
                <a:cs typeface="에스코어 드림 7 ExtraBold" pitchFamily="34" charset="0"/>
              </a:rPr>
              <a:t>입력해주세요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-295894" y="1419242"/>
            <a:ext cx="7409135" cy="7409135"/>
            <a:chOff x="-295894" y="1419242"/>
            <a:chExt cx="7409135" cy="74091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95894" y="1419242"/>
              <a:ext cx="7409135" cy="740913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503717" y="6621390"/>
            <a:ext cx="12058419" cy="247879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400" kern="0" spc="-100" dirty="0" smtClean="0">
                <a:solidFill>
                  <a:srgbClr val="DEB98B"/>
                </a:solidFill>
                <a:latin typeface="에스코어 드림 3 Light" pitchFamily="34" charset="0"/>
                <a:cs typeface="에스코어 드림 3 Light" pitchFamily="34" charset="0"/>
              </a:rPr>
              <a:t>여기에 챕터에 대한 소개를 자유롭게 입력해주세요! 폰트는 에스코어드림3, 사이즈는 24pt, 자간은 -5, 행간은 50입니다! 여기에챕터에 대한 소개를 자유롭게 입력해주세요! 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8503717" y="2251901"/>
            <a:ext cx="5558710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000" kern="0" spc="-100" dirty="0" smtClean="0">
                <a:solidFill>
                  <a:srgbClr val="5EBC88"/>
                </a:solidFill>
                <a:latin typeface="에스코어 드림 6 Bold" pitchFamily="34" charset="0"/>
                <a:cs typeface="에스코어 드림 6 Bold" pitchFamily="34" charset="0"/>
              </a:rPr>
              <a:t>CHAPTER. 2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5100393" y="1657143"/>
            <a:ext cx="2508086" cy="2508086"/>
            <a:chOff x="5100393" y="1657143"/>
            <a:chExt cx="2508086" cy="25080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00393" y="1657143"/>
              <a:ext cx="2508086" cy="250808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128334" y="2058777"/>
            <a:ext cx="2043503" cy="191911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0100" kern="0" spc="-400" dirty="0" smtClean="0">
                <a:solidFill>
                  <a:srgbClr val="FDF8F2"/>
                </a:solidFill>
                <a:latin typeface="에스코어 드림 6 Bold" pitchFamily="34" charset="0"/>
                <a:cs typeface="에스코어 드림 6 Bold" pitchFamily="34" charset="0"/>
              </a:rPr>
              <a:t>2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5195631" y="3316276"/>
            <a:ext cx="1829173" cy="246857"/>
            <a:chOff x="5195631" y="3316276"/>
            <a:chExt cx="1829173" cy="246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95631" y="3316276"/>
              <a:ext cx="1829173" cy="246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504567" y="5542857"/>
            <a:ext cx="5676190" cy="5676190"/>
            <a:chOff x="13504567" y="5542857"/>
            <a:chExt cx="5676190" cy="567619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04567" y="5542857"/>
              <a:ext cx="5676190" cy="56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47619" y="1628766"/>
            <a:ext cx="7066277" cy="7066277"/>
            <a:chOff x="9847619" y="1628766"/>
            <a:chExt cx="7066277" cy="70662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47619" y="1628766"/>
              <a:ext cx="7066277" cy="706627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18264" y="2378808"/>
            <a:ext cx="8215592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6000" kern="0" spc="-500" dirty="0" smtClean="0">
                <a:solidFill>
                  <a:srgbClr val="5EBC88"/>
                </a:solidFill>
                <a:latin typeface="에스코어 드림 7 ExtraBold" pitchFamily="34" charset="0"/>
                <a:cs typeface="에스코어 드림 7 ExtraBold" pitchFamily="34" charset="0"/>
              </a:rPr>
              <a:t>제목을 입력하세요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618525" y="3864453"/>
            <a:ext cx="10287282" cy="464691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200" kern="0" spc="-100" dirty="0" smtClean="0">
                <a:solidFill>
                  <a:srgbClr val="AA9172"/>
                </a:solidFill>
                <a:latin typeface="에스코어 드림 3 Light" pitchFamily="34" charset="0"/>
                <a:cs typeface="에스코어 드림 3 Light" pitchFamily="34" charset="0"/>
              </a:rPr>
              <a:t>여기에 챕터에 대한 소개를 자유롭게 입력해주세요! 폰트는 에스코어드림3, 사이즈는 22pt, 자간은 -5, 행간은 50입니다! 여기에챕터에 대한 소개를 자유롭게 입력해주세요! 여기에 챕터에 대한 소개를 자유롭게 입력해주세요! 폰트는 에스코어드림3, 사이즈는 24pt, 자간은 -5, 행간은 40입니다! 여기에 챕터에 대한 소개를 자유롭게 입력해주세요! 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1657143" y="7361905"/>
          <a:ext cx="6780952" cy="924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5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5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52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52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latin typeface="Times New Roman"/>
                          <a:cs typeface="Times New Roman"/>
                        </a:rPr>
                        <a:t>여기에 부가적인 용어 설명, 주석을 입력해주세요</a:t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18264" y="4489421"/>
            <a:ext cx="8215592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6000" kern="0" spc="-500" dirty="0" smtClean="0">
                <a:solidFill>
                  <a:srgbClr val="5EBC88"/>
                </a:solidFill>
                <a:latin typeface="에스코어 드림 7 ExtraBold" pitchFamily="34" charset="0"/>
                <a:cs typeface="에스코어 드림 7 ExtraBold" pitchFamily="34" charset="0"/>
              </a:rPr>
              <a:t>제목을 입력하세요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-96022" y="5975067"/>
            <a:ext cx="8572735" cy="427239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200" kern="0" spc="-100" dirty="0" smtClean="0">
                <a:solidFill>
                  <a:srgbClr val="AA9172"/>
                </a:solidFill>
                <a:latin typeface="에스코어 드림 3 Light" pitchFamily="34" charset="0"/>
                <a:cs typeface="에스코어 드림 3 Light" pitchFamily="34" charset="0"/>
              </a:rPr>
              <a:t>여기에 챕터에 대한 소개를 자유롭게 입력해주세요! 폰트는 에스코어드림3, 사이즈는 22pt, 자간은 -5, 행간은 50입니다! 여기에챕터에 대한 소개를 자유롭게 입력해주세요! 여기에 챕터에 대한 소개를 자유롭게 입력해주세요! 폰트는 에스코어드림3, 사이즈는 24pt, 자간은 -5, 행간은 40입니다! </a:t>
            </a:r>
          </a:p>
          <a:p>
            <a:pPr algn="ctr"/>
            <a:r>
              <a:rPr lang="en-US" sz="2200" kern="0" spc="-100" dirty="0" smtClean="0">
                <a:solidFill>
                  <a:srgbClr val="AA9172"/>
                </a:solidFill>
                <a:latin typeface="에스코어 드림 3 Light" pitchFamily="34" charset="0"/>
                <a:cs typeface="에스코어 드림 3 Light" pitchFamily="34" charset="0"/>
              </a:rPr>
              <a:t>여기에 챕터에 대한 소개를 자유롭게 입력해주세요! 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8384930" y="4489421"/>
            <a:ext cx="8215592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6000" kern="0" spc="-500" dirty="0" smtClean="0">
                <a:solidFill>
                  <a:srgbClr val="5EBC88"/>
                </a:solidFill>
                <a:latin typeface="에스코어 드림 7 ExtraBold" pitchFamily="34" charset="0"/>
                <a:cs typeface="에스코어 드림 7 ExtraBold" pitchFamily="34" charset="0"/>
              </a:rPr>
              <a:t>제목을 입력하세요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8170645" y="5975067"/>
            <a:ext cx="8572735" cy="427239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200" kern="0" spc="-100" dirty="0" smtClean="0">
                <a:solidFill>
                  <a:srgbClr val="AA9172"/>
                </a:solidFill>
                <a:latin typeface="에스코어 드림 3 Light" pitchFamily="34" charset="0"/>
                <a:cs typeface="에스코어 드림 3 Light" pitchFamily="34" charset="0"/>
              </a:rPr>
              <a:t>여기에 챕터에 대한 소개를 자유롭게 입력해주세요! 폰트는 에스코어드림3, 사이즈는 22pt, 자간은 -5, 행간은 50입니다! 여기에챕터에 대한 소개를 자유롭게 입력해주세요! 여기에 챕터에 대한 소개를 자유롭게 입력해주세요! 폰트는 에스코어드림3, 사이즈는 24pt, 자간은 -5, 행간은 40입니다! </a:t>
            </a:r>
          </a:p>
          <a:p>
            <a:pPr algn="ctr"/>
            <a:r>
              <a:rPr lang="en-US" sz="2200" kern="0" spc="-100" dirty="0" smtClean="0">
                <a:solidFill>
                  <a:srgbClr val="AA9172"/>
                </a:solidFill>
                <a:latin typeface="에스코어 드림 3 Light" pitchFamily="34" charset="0"/>
                <a:cs typeface="에스코어 드림 3 Light" pitchFamily="34" charset="0"/>
              </a:rPr>
              <a:t>여기에 챕터에 대한 소개를 자유롭게 입력해주세요! 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7066667" y="6703321"/>
            <a:ext cx="4152381" cy="123429"/>
            <a:chOff x="7066667" y="6703321"/>
            <a:chExt cx="4152381" cy="123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7066667" y="6703321"/>
              <a:ext cx="4152381" cy="123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76190" y="1860417"/>
            <a:ext cx="11333333" cy="1675735"/>
            <a:chOff x="3476190" y="1860417"/>
            <a:chExt cx="11333333" cy="16757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6190" y="1860417"/>
              <a:ext cx="11333333" cy="16757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19764" y="2212122"/>
            <a:ext cx="1082087" cy="972325"/>
            <a:chOff x="4419764" y="2212122"/>
            <a:chExt cx="1082087" cy="9723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764" y="2212122"/>
              <a:ext cx="1082087" cy="97232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5602952" y="2108395"/>
            <a:ext cx="12779641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000" kern="0" spc="-500" dirty="0" smtClean="0">
                <a:solidFill>
                  <a:srgbClr val="FDF8F2"/>
                </a:solidFill>
                <a:latin typeface="에스코어 드림 7 ExtraBold" pitchFamily="34" charset="0"/>
                <a:cs typeface="에스코어 드림 7 ExtraBold" pitchFamily="34" charset="0"/>
              </a:rPr>
              <a:t>두 가지 내용을 입력하세요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1045</Words>
  <Application>Microsoft Office PowerPoint</Application>
  <PresentationFormat>사용자 지정</PresentationFormat>
  <Paragraphs>139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7" baseType="lpstr">
      <vt:lpstr>에스코어 드림 3 Light</vt:lpstr>
      <vt:lpstr>에스코어 드림 4 Regular</vt:lpstr>
      <vt:lpstr>에스코어 드림 5 Medium</vt:lpstr>
      <vt:lpstr>에스코어 드림 6 Bold</vt:lpstr>
      <vt:lpstr>에스코어 드림 7 ExtraBold</vt:lpstr>
      <vt:lpstr>에스코어 드림 8 Heavy</vt:lpstr>
      <vt:lpstr>에스코어 드림 9 Black</vt:lpstr>
      <vt:lpstr>Arial</vt:lpstr>
      <vt:lpstr>Calibri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KB</cp:lastModifiedBy>
  <cp:revision>1</cp:revision>
  <dcterms:created xsi:type="dcterms:W3CDTF">2021-04-30T10:58:33Z</dcterms:created>
  <dcterms:modified xsi:type="dcterms:W3CDTF">2021-04-30T02:01:26Z</dcterms:modified>
</cp:coreProperties>
</file>